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51"/>
  </p:notesMasterIdLst>
  <p:handoutMasterIdLst>
    <p:handoutMasterId r:id="rId52"/>
  </p:handoutMasterIdLst>
  <p:sldIdLst>
    <p:sldId id="266" r:id="rId5"/>
    <p:sldId id="449" r:id="rId6"/>
    <p:sldId id="258" r:id="rId7"/>
    <p:sldId id="355" r:id="rId8"/>
    <p:sldId id="380" r:id="rId9"/>
    <p:sldId id="451" r:id="rId10"/>
    <p:sldId id="372" r:id="rId11"/>
    <p:sldId id="373" r:id="rId12"/>
    <p:sldId id="476" r:id="rId13"/>
    <p:sldId id="478" r:id="rId14"/>
    <p:sldId id="480" r:id="rId15"/>
    <p:sldId id="481" r:id="rId16"/>
    <p:sldId id="390" r:id="rId17"/>
    <p:sldId id="394" r:id="rId18"/>
    <p:sldId id="393" r:id="rId19"/>
    <p:sldId id="385" r:id="rId20"/>
    <p:sldId id="386" r:id="rId21"/>
    <p:sldId id="387" r:id="rId22"/>
    <p:sldId id="388" r:id="rId23"/>
    <p:sldId id="389" r:id="rId24"/>
    <p:sldId id="391" r:id="rId25"/>
    <p:sldId id="392" r:id="rId26"/>
    <p:sldId id="452" r:id="rId27"/>
    <p:sldId id="464" r:id="rId28"/>
    <p:sldId id="465" r:id="rId29"/>
    <p:sldId id="466" r:id="rId30"/>
    <p:sldId id="472" r:id="rId31"/>
    <p:sldId id="467" r:id="rId32"/>
    <p:sldId id="468" r:id="rId33"/>
    <p:sldId id="469" r:id="rId34"/>
    <p:sldId id="473" r:id="rId35"/>
    <p:sldId id="470" r:id="rId36"/>
    <p:sldId id="471" r:id="rId37"/>
    <p:sldId id="474" r:id="rId38"/>
    <p:sldId id="456" r:id="rId39"/>
    <p:sldId id="457" r:id="rId40"/>
    <p:sldId id="458" r:id="rId41"/>
    <p:sldId id="482" r:id="rId42"/>
    <p:sldId id="459" r:id="rId43"/>
    <p:sldId id="460" r:id="rId44"/>
    <p:sldId id="461" r:id="rId45"/>
    <p:sldId id="462" r:id="rId46"/>
    <p:sldId id="463" r:id="rId47"/>
    <p:sldId id="475" r:id="rId48"/>
    <p:sldId id="454" r:id="rId49"/>
    <p:sldId id="421" r:id="rId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uy Hendrickson" initials="GH" lastIdx="2" clrIdx="0">
    <p:extLst>
      <p:ext uri="{19B8F6BF-5375-455C-9EA6-DF929625EA0E}">
        <p15:presenceInfo xmlns:p15="http://schemas.microsoft.com/office/powerpoint/2012/main" userId="Guy Hendrickso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E4C1"/>
    <a:srgbClr val="C1FFC2"/>
    <a:srgbClr val="E0FBC5"/>
    <a:srgbClr val="00C400"/>
    <a:srgbClr val="008000"/>
    <a:srgbClr val="FF9999"/>
    <a:srgbClr val="FF5050"/>
    <a:srgbClr val="FFFFCC"/>
    <a:srgbClr val="CCECFF"/>
    <a:srgbClr val="007DB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F34A1C2-B261-4560-A28D-DB1790C3BBFF}" v="54" dt="2025-09-24T20:22:11.754"/>
    <p1510:client id="{F81B6161-871A-479F-BB9E-D917F3DB980B}" v="830" dt="2025-09-23T21:03:22.99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666" autoAdjust="0"/>
    <p:restoredTop sz="94737" autoAdjust="0"/>
  </p:normalViewPr>
  <p:slideViewPr>
    <p:cSldViewPr snapToGrid="0" snapToObjects="1">
      <p:cViewPr varScale="1">
        <p:scale>
          <a:sx n="106" d="100"/>
          <a:sy n="106" d="100"/>
        </p:scale>
        <p:origin x="1098" y="108"/>
      </p:cViewPr>
      <p:guideLst/>
    </p:cSldViewPr>
  </p:slideViewPr>
  <p:outlineViewPr>
    <p:cViewPr>
      <p:scale>
        <a:sx n="33" d="100"/>
        <a:sy n="33" d="100"/>
      </p:scale>
      <p:origin x="0" y="-4026"/>
    </p:cViewPr>
  </p:outlineViewPr>
  <p:notesTextViewPr>
    <p:cViewPr>
      <p:scale>
        <a:sx n="3" d="2"/>
        <a:sy n="3" d="2"/>
      </p:scale>
      <p:origin x="0" y="0"/>
    </p:cViewPr>
  </p:notesTextViewPr>
  <p:sorterViewPr>
    <p:cViewPr>
      <p:scale>
        <a:sx n="100" d="100"/>
        <a:sy n="100" d="100"/>
      </p:scale>
      <p:origin x="0" y="0"/>
    </p:cViewPr>
  </p:sorterViewPr>
  <p:notesViewPr>
    <p:cSldViewPr snapToGrid="0" snapToObjects="1">
      <p:cViewPr varScale="1">
        <p:scale>
          <a:sx n="97" d="100"/>
          <a:sy n="97" d="100"/>
        </p:scale>
        <p:origin x="4328" y="20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eonard, Kristen *" userId="a38f7ebc-66e0-4d8c-90e8-f6a5746f45c0" providerId="ADAL" clId="{F81B6161-871A-479F-BB9E-D917F3DB980B}"/>
    <pc:docChg chg="undo redo custSel addSld delSld modSld sldOrd">
      <pc:chgData name="Leonard, Kristen *" userId="a38f7ebc-66e0-4d8c-90e8-f6a5746f45c0" providerId="ADAL" clId="{F81B6161-871A-479F-BB9E-D917F3DB980B}" dt="2025-09-24T12:42:26.815" v="32125" actId="47"/>
      <pc:docMkLst>
        <pc:docMk/>
      </pc:docMkLst>
      <pc:sldChg chg="modSp mod">
        <pc:chgData name="Leonard, Kristen *" userId="a38f7ebc-66e0-4d8c-90e8-f6a5746f45c0" providerId="ADAL" clId="{F81B6161-871A-479F-BB9E-D917F3DB980B}" dt="2025-08-20T20:06:29.286" v="233" actId="20577"/>
        <pc:sldMkLst>
          <pc:docMk/>
          <pc:sldMk cId="1277333183" sldId="258"/>
        </pc:sldMkLst>
      </pc:sldChg>
      <pc:sldChg chg="addSp delSp modSp mod ord">
        <pc:chgData name="Leonard, Kristen *" userId="a38f7ebc-66e0-4d8c-90e8-f6a5746f45c0" providerId="ADAL" clId="{F81B6161-871A-479F-BB9E-D917F3DB980B}" dt="2025-09-04T18:54:36.809" v="10440" actId="1076"/>
        <pc:sldMkLst>
          <pc:docMk/>
          <pc:sldMk cId="4193795167" sldId="259"/>
        </pc:sldMkLst>
      </pc:sldChg>
      <pc:sldChg chg="del">
        <pc:chgData name="Leonard, Kristen *" userId="a38f7ebc-66e0-4d8c-90e8-f6a5746f45c0" providerId="ADAL" clId="{F81B6161-871A-479F-BB9E-D917F3DB980B}" dt="2025-08-25T18:21:10.278" v="4217" actId="47"/>
        <pc:sldMkLst>
          <pc:docMk/>
          <pc:sldMk cId="1489593747" sldId="260"/>
        </pc:sldMkLst>
      </pc:sldChg>
      <pc:sldChg chg="del">
        <pc:chgData name="Leonard, Kristen *" userId="a38f7ebc-66e0-4d8c-90e8-f6a5746f45c0" providerId="ADAL" clId="{F81B6161-871A-479F-BB9E-D917F3DB980B}" dt="2025-08-20T20:01:55.378" v="47" actId="47"/>
        <pc:sldMkLst>
          <pc:docMk/>
          <pc:sldMk cId="587253550" sldId="261"/>
        </pc:sldMkLst>
      </pc:sldChg>
      <pc:sldChg chg="del">
        <pc:chgData name="Leonard, Kristen *" userId="a38f7ebc-66e0-4d8c-90e8-f6a5746f45c0" providerId="ADAL" clId="{F81B6161-871A-479F-BB9E-D917F3DB980B}" dt="2025-08-20T20:01:48.144" v="46" actId="47"/>
        <pc:sldMkLst>
          <pc:docMk/>
          <pc:sldMk cId="1803431844" sldId="262"/>
        </pc:sldMkLst>
      </pc:sldChg>
      <pc:sldChg chg="del">
        <pc:chgData name="Leonard, Kristen *" userId="a38f7ebc-66e0-4d8c-90e8-f6a5746f45c0" providerId="ADAL" clId="{F81B6161-871A-479F-BB9E-D917F3DB980B}" dt="2025-08-20T20:01:41.333" v="45" actId="47"/>
        <pc:sldMkLst>
          <pc:docMk/>
          <pc:sldMk cId="2727179669" sldId="264"/>
        </pc:sldMkLst>
      </pc:sldChg>
      <pc:sldChg chg="addSp delSp modSp mod ord">
        <pc:chgData name="Leonard, Kristen *" userId="a38f7ebc-66e0-4d8c-90e8-f6a5746f45c0" providerId="ADAL" clId="{F81B6161-871A-479F-BB9E-D917F3DB980B}" dt="2025-09-05T13:44:05.006" v="14073" actId="1076"/>
        <pc:sldMkLst>
          <pc:docMk/>
          <pc:sldMk cId="867419858" sldId="265"/>
        </pc:sldMkLst>
      </pc:sldChg>
      <pc:sldChg chg="addSp delSp modSp mod">
        <pc:chgData name="Leonard, Kristen *" userId="a38f7ebc-66e0-4d8c-90e8-f6a5746f45c0" providerId="ADAL" clId="{F81B6161-871A-479F-BB9E-D917F3DB980B}" dt="2025-08-20T18:50:06.069" v="44" actId="478"/>
        <pc:sldMkLst>
          <pc:docMk/>
          <pc:sldMk cId="1212912157" sldId="266"/>
        </pc:sldMkLst>
      </pc:sldChg>
      <pc:sldChg chg="del">
        <pc:chgData name="Leonard, Kristen *" userId="a38f7ebc-66e0-4d8c-90e8-f6a5746f45c0" providerId="ADAL" clId="{F81B6161-871A-479F-BB9E-D917F3DB980B}" dt="2025-08-25T18:21:09.173" v="4215" actId="47"/>
        <pc:sldMkLst>
          <pc:docMk/>
          <pc:sldMk cId="1848918111" sldId="327"/>
        </pc:sldMkLst>
      </pc:sldChg>
      <pc:sldChg chg="del">
        <pc:chgData name="Leonard, Kristen *" userId="a38f7ebc-66e0-4d8c-90e8-f6a5746f45c0" providerId="ADAL" clId="{F81B6161-871A-479F-BB9E-D917F3DB980B}" dt="2025-08-25T18:21:08.773" v="4214" actId="47"/>
        <pc:sldMkLst>
          <pc:docMk/>
          <pc:sldMk cId="349773904" sldId="328"/>
        </pc:sldMkLst>
      </pc:sldChg>
      <pc:sldChg chg="del">
        <pc:chgData name="Leonard, Kristen *" userId="a38f7ebc-66e0-4d8c-90e8-f6a5746f45c0" providerId="ADAL" clId="{F81B6161-871A-479F-BB9E-D917F3DB980B}" dt="2025-08-20T20:02:41.100" v="48" actId="47"/>
        <pc:sldMkLst>
          <pc:docMk/>
          <pc:sldMk cId="4100146338" sldId="329"/>
        </pc:sldMkLst>
      </pc:sldChg>
      <pc:sldChg chg="del">
        <pc:chgData name="Leonard, Kristen *" userId="a38f7ebc-66e0-4d8c-90e8-f6a5746f45c0" providerId="ADAL" clId="{F81B6161-871A-479F-BB9E-D917F3DB980B}" dt="2025-08-25T18:21:07.957" v="4213" actId="47"/>
        <pc:sldMkLst>
          <pc:docMk/>
          <pc:sldMk cId="1117837745" sldId="330"/>
        </pc:sldMkLst>
      </pc:sldChg>
      <pc:sldChg chg="del">
        <pc:chgData name="Leonard, Kristen *" userId="a38f7ebc-66e0-4d8c-90e8-f6a5746f45c0" providerId="ADAL" clId="{F81B6161-871A-479F-BB9E-D917F3DB980B}" dt="2025-08-25T18:21:09.607" v="4216" actId="47"/>
        <pc:sldMkLst>
          <pc:docMk/>
          <pc:sldMk cId="390694795" sldId="331"/>
        </pc:sldMkLst>
      </pc:sldChg>
      <pc:sldChg chg="modSp mod">
        <pc:chgData name="Leonard, Kristen *" userId="a38f7ebc-66e0-4d8c-90e8-f6a5746f45c0" providerId="ADAL" clId="{F81B6161-871A-479F-BB9E-D917F3DB980B}" dt="2025-09-04T18:53:52.323" v="10437" actId="20577"/>
        <pc:sldMkLst>
          <pc:docMk/>
          <pc:sldMk cId="2369739803" sldId="332"/>
        </pc:sldMkLst>
      </pc:sldChg>
      <pc:sldChg chg="modSp add mod">
        <pc:chgData name="Leonard, Kristen *" userId="a38f7ebc-66e0-4d8c-90e8-f6a5746f45c0" providerId="ADAL" clId="{F81B6161-871A-479F-BB9E-D917F3DB980B}" dt="2025-09-22T13:41:46.450" v="24570" actId="20577"/>
        <pc:sldMkLst>
          <pc:docMk/>
          <pc:sldMk cId="2491109162" sldId="333"/>
        </pc:sldMkLst>
      </pc:sldChg>
      <pc:sldChg chg="modSp add del mod modShow">
        <pc:chgData name="Leonard, Kristen *" userId="a38f7ebc-66e0-4d8c-90e8-f6a5746f45c0" providerId="ADAL" clId="{F81B6161-871A-479F-BB9E-D917F3DB980B}" dt="2025-09-24T12:42:03.630" v="32090" actId="47"/>
        <pc:sldMkLst>
          <pc:docMk/>
          <pc:sldMk cId="3210184432" sldId="334"/>
        </pc:sldMkLst>
      </pc:sldChg>
      <pc:sldChg chg="modSp add mod">
        <pc:chgData name="Leonard, Kristen *" userId="a38f7ebc-66e0-4d8c-90e8-f6a5746f45c0" providerId="ADAL" clId="{F81B6161-871A-479F-BB9E-D917F3DB980B}" dt="2025-09-22T13:42:19.116" v="24599" actId="20577"/>
        <pc:sldMkLst>
          <pc:docMk/>
          <pc:sldMk cId="2666647936" sldId="335"/>
        </pc:sldMkLst>
      </pc:sldChg>
      <pc:sldChg chg="addSp delSp modSp add mod ord">
        <pc:chgData name="Leonard, Kristen *" userId="a38f7ebc-66e0-4d8c-90e8-f6a5746f45c0" providerId="ADAL" clId="{F81B6161-871A-479F-BB9E-D917F3DB980B}" dt="2025-09-19T20:05:38.675" v="23625" actId="1076"/>
        <pc:sldMkLst>
          <pc:docMk/>
          <pc:sldMk cId="607472812" sldId="336"/>
        </pc:sldMkLst>
      </pc:sldChg>
      <pc:sldChg chg="addSp delSp modSp add mod ord">
        <pc:chgData name="Leonard, Kristen *" userId="a38f7ebc-66e0-4d8c-90e8-f6a5746f45c0" providerId="ADAL" clId="{F81B6161-871A-479F-BB9E-D917F3DB980B}" dt="2025-09-05T13:04:09.264" v="13790" actId="1076"/>
        <pc:sldMkLst>
          <pc:docMk/>
          <pc:sldMk cId="3939783740" sldId="337"/>
        </pc:sldMkLst>
      </pc:sldChg>
      <pc:sldChg chg="modSp new del mod">
        <pc:chgData name="Leonard, Kristen *" userId="a38f7ebc-66e0-4d8c-90e8-f6a5746f45c0" providerId="ADAL" clId="{F81B6161-871A-479F-BB9E-D917F3DB980B}" dt="2025-08-21T19:33:13.583" v="3776" actId="47"/>
        <pc:sldMkLst>
          <pc:docMk/>
          <pc:sldMk cId="105732952" sldId="338"/>
        </pc:sldMkLst>
      </pc:sldChg>
      <pc:sldChg chg="addSp delSp modSp new mod ord">
        <pc:chgData name="Leonard, Kristen *" userId="a38f7ebc-66e0-4d8c-90e8-f6a5746f45c0" providerId="ADAL" clId="{F81B6161-871A-479F-BB9E-D917F3DB980B}" dt="2025-09-04T19:02:15.755" v="10500"/>
        <pc:sldMkLst>
          <pc:docMk/>
          <pc:sldMk cId="3244165834" sldId="338"/>
        </pc:sldMkLst>
      </pc:sldChg>
      <pc:sldChg chg="add del">
        <pc:chgData name="Leonard, Kristen *" userId="a38f7ebc-66e0-4d8c-90e8-f6a5746f45c0" providerId="ADAL" clId="{F81B6161-871A-479F-BB9E-D917F3DB980B}" dt="2025-08-21T18:12:42.958" v="2556" actId="47"/>
        <pc:sldMkLst>
          <pc:docMk/>
          <pc:sldMk cId="3939230760" sldId="338"/>
        </pc:sldMkLst>
      </pc:sldChg>
      <pc:sldChg chg="addSp delSp modSp new del mod">
        <pc:chgData name="Leonard, Kristen *" userId="a38f7ebc-66e0-4d8c-90e8-f6a5746f45c0" providerId="ADAL" clId="{F81B6161-871A-479F-BB9E-D917F3DB980B}" dt="2025-08-25T16:04:21.228" v="3991" actId="47"/>
        <pc:sldMkLst>
          <pc:docMk/>
          <pc:sldMk cId="151449026" sldId="339"/>
        </pc:sldMkLst>
      </pc:sldChg>
      <pc:sldChg chg="addSp delSp modSp add del mod">
        <pc:chgData name="Leonard, Kristen *" userId="a38f7ebc-66e0-4d8c-90e8-f6a5746f45c0" providerId="ADAL" clId="{F81B6161-871A-479F-BB9E-D917F3DB980B}" dt="2025-08-22T20:43:40.287" v="3870" actId="47"/>
        <pc:sldMkLst>
          <pc:docMk/>
          <pc:sldMk cId="217556700" sldId="339"/>
        </pc:sldMkLst>
      </pc:sldChg>
      <pc:sldChg chg="addSp delSp modSp add mod ord">
        <pc:chgData name="Leonard, Kristen *" userId="a38f7ebc-66e0-4d8c-90e8-f6a5746f45c0" providerId="ADAL" clId="{F81B6161-871A-479F-BB9E-D917F3DB980B}" dt="2025-09-04T19:02:27.660" v="10502"/>
        <pc:sldMkLst>
          <pc:docMk/>
          <pc:sldMk cId="541694869" sldId="340"/>
        </pc:sldMkLst>
      </pc:sldChg>
      <pc:sldChg chg="addSp modSp add mod ord">
        <pc:chgData name="Leonard, Kristen *" userId="a38f7ebc-66e0-4d8c-90e8-f6a5746f45c0" providerId="ADAL" clId="{F81B6161-871A-479F-BB9E-D917F3DB980B}" dt="2025-09-04T19:02:33.484" v="10504"/>
        <pc:sldMkLst>
          <pc:docMk/>
          <pc:sldMk cId="785801510" sldId="341"/>
        </pc:sldMkLst>
      </pc:sldChg>
      <pc:sldChg chg="addSp delSp modSp new del mod ord modShow">
        <pc:chgData name="Leonard, Kristen *" userId="a38f7ebc-66e0-4d8c-90e8-f6a5746f45c0" providerId="ADAL" clId="{F81B6161-871A-479F-BB9E-D917F3DB980B}" dt="2025-09-24T12:42:26.815" v="32125" actId="47"/>
        <pc:sldMkLst>
          <pc:docMk/>
          <pc:sldMk cId="258670119" sldId="342"/>
        </pc:sldMkLst>
      </pc:sldChg>
      <pc:sldChg chg="addSp delSp modSp add del mod ord modShow">
        <pc:chgData name="Leonard, Kristen *" userId="a38f7ebc-66e0-4d8c-90e8-f6a5746f45c0" providerId="ADAL" clId="{F81B6161-871A-479F-BB9E-D917F3DB980B}" dt="2025-09-24T12:42:25.869" v="32124" actId="47"/>
        <pc:sldMkLst>
          <pc:docMk/>
          <pc:sldMk cId="1069125256" sldId="343"/>
        </pc:sldMkLst>
      </pc:sldChg>
      <pc:sldChg chg="addSp delSp modSp new mod">
        <pc:chgData name="Leonard, Kristen *" userId="a38f7ebc-66e0-4d8c-90e8-f6a5746f45c0" providerId="ADAL" clId="{F81B6161-871A-479F-BB9E-D917F3DB980B}" dt="2025-09-22T15:57:40.748" v="26895" actId="1076"/>
        <pc:sldMkLst>
          <pc:docMk/>
          <pc:sldMk cId="993665575" sldId="344"/>
        </pc:sldMkLst>
      </pc:sldChg>
      <pc:sldChg chg="addSp delSp modSp new mod">
        <pc:chgData name="Leonard, Kristen *" userId="a38f7ebc-66e0-4d8c-90e8-f6a5746f45c0" providerId="ADAL" clId="{F81B6161-871A-479F-BB9E-D917F3DB980B}" dt="2025-09-22T13:40:48.992" v="24568" actId="1076"/>
        <pc:sldMkLst>
          <pc:docMk/>
          <pc:sldMk cId="3167956646" sldId="345"/>
        </pc:sldMkLst>
      </pc:sldChg>
      <pc:sldChg chg="addSp delSp modSp add mod">
        <pc:chgData name="Leonard, Kristen *" userId="a38f7ebc-66e0-4d8c-90e8-f6a5746f45c0" providerId="ADAL" clId="{F81B6161-871A-479F-BB9E-D917F3DB980B}" dt="2025-09-05T20:47:34.245" v="19138" actId="208"/>
        <pc:sldMkLst>
          <pc:docMk/>
          <pc:sldMk cId="1843051672" sldId="346"/>
        </pc:sldMkLst>
      </pc:sldChg>
      <pc:sldChg chg="addSp delSp modSp add mod">
        <pc:chgData name="Leonard, Kristen *" userId="a38f7ebc-66e0-4d8c-90e8-f6a5746f45c0" providerId="ADAL" clId="{F81B6161-871A-479F-BB9E-D917F3DB980B}" dt="2025-09-05T20:48:05.374" v="19146" actId="1076"/>
        <pc:sldMkLst>
          <pc:docMk/>
          <pc:sldMk cId="3225470853" sldId="347"/>
        </pc:sldMkLst>
      </pc:sldChg>
      <pc:sldChg chg="addSp delSp modSp add mod">
        <pc:chgData name="Leonard, Kristen *" userId="a38f7ebc-66e0-4d8c-90e8-f6a5746f45c0" providerId="ADAL" clId="{F81B6161-871A-479F-BB9E-D917F3DB980B}" dt="2025-09-05T20:48:35.012" v="19151" actId="1076"/>
        <pc:sldMkLst>
          <pc:docMk/>
          <pc:sldMk cId="2597885920" sldId="348"/>
        </pc:sldMkLst>
      </pc:sldChg>
      <pc:sldChg chg="addSp delSp modSp add mod">
        <pc:chgData name="Leonard, Kristen *" userId="a38f7ebc-66e0-4d8c-90e8-f6a5746f45c0" providerId="ADAL" clId="{F81B6161-871A-479F-BB9E-D917F3DB980B}" dt="2025-09-05T20:48:51.836" v="19156" actId="1076"/>
        <pc:sldMkLst>
          <pc:docMk/>
          <pc:sldMk cId="3421008357" sldId="349"/>
        </pc:sldMkLst>
      </pc:sldChg>
      <pc:sldChg chg="addSp delSp modSp add mod">
        <pc:chgData name="Leonard, Kristen *" userId="a38f7ebc-66e0-4d8c-90e8-f6a5746f45c0" providerId="ADAL" clId="{F81B6161-871A-479F-BB9E-D917F3DB980B}" dt="2025-09-05T20:49:09.318" v="19162" actId="208"/>
        <pc:sldMkLst>
          <pc:docMk/>
          <pc:sldMk cId="2418435708" sldId="350"/>
        </pc:sldMkLst>
      </pc:sldChg>
      <pc:sldChg chg="addSp delSp modSp add mod">
        <pc:chgData name="Leonard, Kristen *" userId="a38f7ebc-66e0-4d8c-90e8-f6a5746f45c0" providerId="ADAL" clId="{F81B6161-871A-479F-BB9E-D917F3DB980B}" dt="2025-09-05T20:49:38.064" v="19169" actId="208"/>
        <pc:sldMkLst>
          <pc:docMk/>
          <pc:sldMk cId="1980602574" sldId="351"/>
        </pc:sldMkLst>
      </pc:sldChg>
      <pc:sldChg chg="addSp delSp modSp add mod">
        <pc:chgData name="Leonard, Kristen *" userId="a38f7ebc-66e0-4d8c-90e8-f6a5746f45c0" providerId="ADAL" clId="{F81B6161-871A-479F-BB9E-D917F3DB980B}" dt="2025-09-05T20:53:44.461" v="19191" actId="1076"/>
        <pc:sldMkLst>
          <pc:docMk/>
          <pc:sldMk cId="679713910" sldId="352"/>
        </pc:sldMkLst>
      </pc:sldChg>
      <pc:sldChg chg="modSp add del mod">
        <pc:chgData name="Leonard, Kristen *" userId="a38f7ebc-66e0-4d8c-90e8-f6a5746f45c0" providerId="ADAL" clId="{F81B6161-871A-479F-BB9E-D917F3DB980B}" dt="2025-09-22T15:27:23.807" v="26484" actId="47"/>
        <pc:sldMkLst>
          <pc:docMk/>
          <pc:sldMk cId="4178655486" sldId="353"/>
        </pc:sldMkLst>
      </pc:sldChg>
      <pc:sldChg chg="add">
        <pc:chgData name="Leonard, Kristen *" userId="a38f7ebc-66e0-4d8c-90e8-f6a5746f45c0" providerId="ADAL" clId="{F81B6161-871A-479F-BB9E-D917F3DB980B}" dt="2025-09-03T15:04:04.434" v="6772"/>
        <pc:sldMkLst>
          <pc:docMk/>
          <pc:sldMk cId="3601192331" sldId="354"/>
        </pc:sldMkLst>
      </pc:sldChg>
      <pc:sldChg chg="addSp delSp modSp new mod">
        <pc:chgData name="Leonard, Kristen *" userId="a38f7ebc-66e0-4d8c-90e8-f6a5746f45c0" providerId="ADAL" clId="{F81B6161-871A-479F-BB9E-D917F3DB980B}" dt="2025-09-23T13:00:52.765" v="28721" actId="1076"/>
        <pc:sldMkLst>
          <pc:docMk/>
          <pc:sldMk cId="3747169279" sldId="355"/>
        </pc:sldMkLst>
        <pc:spChg chg="mod">
          <ac:chgData name="Leonard, Kristen *" userId="a38f7ebc-66e0-4d8c-90e8-f6a5746f45c0" providerId="ADAL" clId="{F81B6161-871A-479F-BB9E-D917F3DB980B}" dt="2025-09-04T20:09:25.878" v="11859" actId="1076"/>
          <ac:spMkLst>
            <pc:docMk/>
            <pc:sldMk cId="3747169279" sldId="355"/>
            <ac:spMk id="2" creationId="{099AFD5A-292F-3C04-B291-30D0E59771A4}"/>
          </ac:spMkLst>
        </pc:spChg>
        <pc:spChg chg="add del mod">
          <ac:chgData name="Leonard, Kristen *" userId="a38f7ebc-66e0-4d8c-90e8-f6a5746f45c0" providerId="ADAL" clId="{F81B6161-871A-479F-BB9E-D917F3DB980B}" dt="2025-09-05T13:48:28.952" v="14092" actId="1076"/>
          <ac:spMkLst>
            <pc:docMk/>
            <pc:sldMk cId="3747169279" sldId="355"/>
            <ac:spMk id="3" creationId="{BEA33281-5595-5FAA-2CB7-6EF7F66FFCF5}"/>
          </ac:spMkLst>
        </pc:spChg>
        <pc:spChg chg="add mod">
          <ac:chgData name="Leonard, Kristen *" userId="a38f7ebc-66e0-4d8c-90e8-f6a5746f45c0" providerId="ADAL" clId="{F81B6161-871A-479F-BB9E-D917F3DB980B}" dt="2025-09-23T13:00:52.765" v="28721" actId="1076"/>
          <ac:spMkLst>
            <pc:docMk/>
            <pc:sldMk cId="3747169279" sldId="355"/>
            <ac:spMk id="12" creationId="{1CE77A89-9C96-3658-6CBA-EACD0BC92A75}"/>
          </ac:spMkLst>
        </pc:spChg>
        <pc:picChg chg="add mod">
          <ac:chgData name="Leonard, Kristen *" userId="a38f7ebc-66e0-4d8c-90e8-f6a5746f45c0" providerId="ADAL" clId="{F81B6161-871A-479F-BB9E-D917F3DB980B}" dt="2025-09-04T20:27:21.600" v="11942" actId="1076"/>
          <ac:picMkLst>
            <pc:docMk/>
            <pc:sldMk cId="3747169279" sldId="355"/>
            <ac:picMk id="10" creationId="{523B5D2C-2258-25B0-02B4-F6FBFFC1962D}"/>
          </ac:picMkLst>
        </pc:picChg>
      </pc:sldChg>
      <pc:sldChg chg="modSp new del mod">
        <pc:chgData name="Leonard, Kristen *" userId="a38f7ebc-66e0-4d8c-90e8-f6a5746f45c0" providerId="ADAL" clId="{F81B6161-871A-479F-BB9E-D917F3DB980B}" dt="2025-09-05T12:14:27.885" v="12702" actId="47"/>
        <pc:sldMkLst>
          <pc:docMk/>
          <pc:sldMk cId="4122362744" sldId="356"/>
        </pc:sldMkLst>
      </pc:sldChg>
      <pc:sldChg chg="addSp modSp new mod ord">
        <pc:chgData name="Leonard, Kristen *" userId="a38f7ebc-66e0-4d8c-90e8-f6a5746f45c0" providerId="ADAL" clId="{F81B6161-871A-479F-BB9E-D917F3DB980B}" dt="2025-09-05T13:19:53.605" v="13980" actId="1076"/>
        <pc:sldMkLst>
          <pc:docMk/>
          <pc:sldMk cId="3893894069" sldId="357"/>
        </pc:sldMkLst>
      </pc:sldChg>
      <pc:sldChg chg="addSp delSp modSp new mod ord">
        <pc:chgData name="Leonard, Kristen *" userId="a38f7ebc-66e0-4d8c-90e8-f6a5746f45c0" providerId="ADAL" clId="{F81B6161-871A-479F-BB9E-D917F3DB980B}" dt="2025-09-22T15:56:57.880" v="26890" actId="1076"/>
        <pc:sldMkLst>
          <pc:docMk/>
          <pc:sldMk cId="763041387" sldId="358"/>
        </pc:sldMkLst>
      </pc:sldChg>
      <pc:sldChg chg="addSp delSp modSp new mod ord">
        <pc:chgData name="Leonard, Kristen *" userId="a38f7ebc-66e0-4d8c-90e8-f6a5746f45c0" providerId="ADAL" clId="{F81B6161-871A-479F-BB9E-D917F3DB980B}" dt="2025-09-04T19:13:33.964" v="10924"/>
        <pc:sldMkLst>
          <pc:docMk/>
          <pc:sldMk cId="4290458193" sldId="359"/>
        </pc:sldMkLst>
      </pc:sldChg>
      <pc:sldChg chg="delSp modSp new del mod">
        <pc:chgData name="Leonard, Kristen *" userId="a38f7ebc-66e0-4d8c-90e8-f6a5746f45c0" providerId="ADAL" clId="{F81B6161-871A-479F-BB9E-D917F3DB980B}" dt="2025-09-03T16:35:52.273" v="8044" actId="2696"/>
        <pc:sldMkLst>
          <pc:docMk/>
          <pc:sldMk cId="1571362272" sldId="360"/>
        </pc:sldMkLst>
      </pc:sldChg>
      <pc:sldChg chg="addSp delSp modSp new mod">
        <pc:chgData name="Leonard, Kristen *" userId="a38f7ebc-66e0-4d8c-90e8-f6a5746f45c0" providerId="ADAL" clId="{F81B6161-871A-479F-BB9E-D917F3DB980B}" dt="2025-09-03T18:15:39.389" v="8438" actId="20577"/>
        <pc:sldMkLst>
          <pc:docMk/>
          <pc:sldMk cId="3656257976" sldId="360"/>
        </pc:sldMkLst>
      </pc:sldChg>
      <pc:sldChg chg="addSp delSp modSp add mod ord">
        <pc:chgData name="Leonard, Kristen *" userId="a38f7ebc-66e0-4d8c-90e8-f6a5746f45c0" providerId="ADAL" clId="{F81B6161-871A-479F-BB9E-D917F3DB980B}" dt="2025-09-04T19:11:35.860" v="10916" actId="20577"/>
        <pc:sldMkLst>
          <pc:docMk/>
          <pc:sldMk cId="18214012" sldId="361"/>
        </pc:sldMkLst>
      </pc:sldChg>
      <pc:sldChg chg="addSp delSp modSp add mod ord">
        <pc:chgData name="Leonard, Kristen *" userId="a38f7ebc-66e0-4d8c-90e8-f6a5746f45c0" providerId="ADAL" clId="{F81B6161-871A-479F-BB9E-D917F3DB980B}" dt="2025-09-04T13:35:20.938" v="9916" actId="207"/>
        <pc:sldMkLst>
          <pc:docMk/>
          <pc:sldMk cId="3150293629" sldId="362"/>
        </pc:sldMkLst>
      </pc:sldChg>
      <pc:sldChg chg="addSp delSp modSp add mod">
        <pc:chgData name="Leonard, Kristen *" userId="a38f7ebc-66e0-4d8c-90e8-f6a5746f45c0" providerId="ADAL" clId="{F81B6161-871A-479F-BB9E-D917F3DB980B}" dt="2025-09-15T12:33:34.146" v="19197" actId="14100"/>
        <pc:sldMkLst>
          <pc:docMk/>
          <pc:sldMk cId="2005596163" sldId="363"/>
        </pc:sldMkLst>
      </pc:sldChg>
      <pc:sldChg chg="delSp modSp new del mod">
        <pc:chgData name="Leonard, Kristen *" userId="a38f7ebc-66e0-4d8c-90e8-f6a5746f45c0" providerId="ADAL" clId="{F81B6161-871A-479F-BB9E-D917F3DB980B}" dt="2025-09-04T14:22:34.549" v="10138" actId="47"/>
        <pc:sldMkLst>
          <pc:docMk/>
          <pc:sldMk cId="2913477804" sldId="364"/>
        </pc:sldMkLst>
      </pc:sldChg>
      <pc:sldChg chg="addSp delSp modSp new mod">
        <pc:chgData name="Leonard, Kristen *" userId="a38f7ebc-66e0-4d8c-90e8-f6a5746f45c0" providerId="ADAL" clId="{F81B6161-871A-479F-BB9E-D917F3DB980B}" dt="2025-09-04T19:45:22.752" v="11463" actId="1076"/>
        <pc:sldMkLst>
          <pc:docMk/>
          <pc:sldMk cId="3896259668" sldId="365"/>
        </pc:sldMkLst>
      </pc:sldChg>
      <pc:sldChg chg="modSp new mod">
        <pc:chgData name="Leonard, Kristen *" userId="a38f7ebc-66e0-4d8c-90e8-f6a5746f45c0" providerId="ADAL" clId="{F81B6161-871A-479F-BB9E-D917F3DB980B}" dt="2025-09-19T20:27:25.093" v="23811" actId="20577"/>
        <pc:sldMkLst>
          <pc:docMk/>
          <pc:sldMk cId="1532055688" sldId="366"/>
        </pc:sldMkLst>
      </pc:sldChg>
      <pc:sldChg chg="modSp new mod">
        <pc:chgData name="Leonard, Kristen *" userId="a38f7ebc-66e0-4d8c-90e8-f6a5746f45c0" providerId="ADAL" clId="{F81B6161-871A-479F-BB9E-D917F3DB980B}" dt="2025-09-19T20:29:28.603" v="23817" actId="12"/>
        <pc:sldMkLst>
          <pc:docMk/>
          <pc:sldMk cId="3834200009" sldId="367"/>
        </pc:sldMkLst>
      </pc:sldChg>
      <pc:sldChg chg="delSp modSp new mod ord">
        <pc:chgData name="Leonard, Kristen *" userId="a38f7ebc-66e0-4d8c-90e8-f6a5746f45c0" providerId="ADAL" clId="{F81B6161-871A-479F-BB9E-D917F3DB980B}" dt="2025-09-19T15:37:08.799" v="23252" actId="20577"/>
        <pc:sldMkLst>
          <pc:docMk/>
          <pc:sldMk cId="2360413972" sldId="368"/>
        </pc:sldMkLst>
      </pc:sldChg>
      <pc:sldChg chg="modSp add mod">
        <pc:chgData name="Leonard, Kristen *" userId="a38f7ebc-66e0-4d8c-90e8-f6a5746f45c0" providerId="ADAL" clId="{F81B6161-871A-479F-BB9E-D917F3DB980B}" dt="2025-09-04T19:11:24.176" v="10901" actId="20577"/>
        <pc:sldMkLst>
          <pc:docMk/>
          <pc:sldMk cId="4047529475" sldId="369"/>
        </pc:sldMkLst>
      </pc:sldChg>
      <pc:sldChg chg="addSp delSp modSp new del mod">
        <pc:chgData name="Leonard, Kristen *" userId="a38f7ebc-66e0-4d8c-90e8-f6a5746f45c0" providerId="ADAL" clId="{F81B6161-871A-479F-BB9E-D917F3DB980B}" dt="2025-09-15T12:27:37.193" v="19192" actId="47"/>
        <pc:sldMkLst>
          <pc:docMk/>
          <pc:sldMk cId="3096994489" sldId="370"/>
        </pc:sldMkLst>
      </pc:sldChg>
      <pc:sldChg chg="addSp delSp modSp new mod">
        <pc:chgData name="Leonard, Kristen *" userId="a38f7ebc-66e0-4d8c-90e8-f6a5746f45c0" providerId="ADAL" clId="{F81B6161-871A-479F-BB9E-D917F3DB980B}" dt="2025-09-05T13:02:22.303" v="13787" actId="1076"/>
        <pc:sldMkLst>
          <pc:docMk/>
          <pc:sldMk cId="1860739860" sldId="371"/>
        </pc:sldMkLst>
      </pc:sldChg>
      <pc:sldChg chg="addSp delSp modSp new mod">
        <pc:chgData name="Leonard, Kristen *" userId="a38f7ebc-66e0-4d8c-90e8-f6a5746f45c0" providerId="ADAL" clId="{F81B6161-871A-479F-BB9E-D917F3DB980B}" dt="2025-09-23T12:58:00.636" v="28720" actId="1076"/>
        <pc:sldMkLst>
          <pc:docMk/>
          <pc:sldMk cId="1047244289" sldId="372"/>
        </pc:sldMkLst>
        <pc:spChg chg="add mod">
          <ac:chgData name="Leonard, Kristen *" userId="a38f7ebc-66e0-4d8c-90e8-f6a5746f45c0" providerId="ADAL" clId="{F81B6161-871A-479F-BB9E-D917F3DB980B}" dt="2025-09-23T12:58:00.636" v="28720" actId="1076"/>
          <ac:spMkLst>
            <pc:docMk/>
            <pc:sldMk cId="1047244289" sldId="372"/>
            <ac:spMk id="11" creationId="{FA25C6DF-1791-EC7A-5504-0E70782AE90A}"/>
          </ac:spMkLst>
        </pc:spChg>
        <pc:graphicFrameChg chg="add mod modGraphic">
          <ac:chgData name="Leonard, Kristen *" userId="a38f7ebc-66e0-4d8c-90e8-f6a5746f45c0" providerId="ADAL" clId="{F81B6161-871A-479F-BB9E-D917F3DB980B}" dt="2025-09-23T12:57:57.146" v="28719" actId="1076"/>
          <ac:graphicFrameMkLst>
            <pc:docMk/>
            <pc:sldMk cId="1047244289" sldId="372"/>
            <ac:graphicFrameMk id="9" creationId="{A8378DD3-5EB6-FB8C-2099-2AD3C69ACE25}"/>
          </ac:graphicFrameMkLst>
        </pc:graphicFrameChg>
      </pc:sldChg>
      <pc:sldChg chg="addSp delSp modSp new mod">
        <pc:chgData name="Leonard, Kristen *" userId="a38f7ebc-66e0-4d8c-90e8-f6a5746f45c0" providerId="ADAL" clId="{F81B6161-871A-479F-BB9E-D917F3DB980B}" dt="2025-09-23T20:48:33.008" v="31483" actId="20577"/>
        <pc:sldMkLst>
          <pc:docMk/>
          <pc:sldMk cId="180645292" sldId="373"/>
        </pc:sldMkLst>
        <pc:spChg chg="add mod">
          <ac:chgData name="Leonard, Kristen *" userId="a38f7ebc-66e0-4d8c-90e8-f6a5746f45c0" providerId="ADAL" clId="{F81B6161-871A-479F-BB9E-D917F3DB980B}" dt="2025-09-23T20:48:33.008" v="31483" actId="20577"/>
          <ac:spMkLst>
            <pc:docMk/>
            <pc:sldMk cId="180645292" sldId="373"/>
            <ac:spMk id="3" creationId="{BEA95DF0-A79D-F2C4-8960-9DE1B02870B9}"/>
          </ac:spMkLst>
        </pc:spChg>
      </pc:sldChg>
      <pc:sldChg chg="addSp delSp modSp new mod">
        <pc:chgData name="Leonard, Kristen *" userId="a38f7ebc-66e0-4d8c-90e8-f6a5746f45c0" providerId="ADAL" clId="{F81B6161-871A-479F-BB9E-D917F3DB980B}" dt="2025-09-19T15:25:04.332" v="23204" actId="20577"/>
        <pc:sldMkLst>
          <pc:docMk/>
          <pc:sldMk cId="3107082568" sldId="374"/>
        </pc:sldMkLst>
      </pc:sldChg>
      <pc:sldChg chg="addSp delSp modSp add mod">
        <pc:chgData name="Leonard, Kristen *" userId="a38f7ebc-66e0-4d8c-90e8-f6a5746f45c0" providerId="ADAL" clId="{F81B6161-871A-479F-BB9E-D917F3DB980B}" dt="2025-09-23T20:42:17.471" v="31392" actId="20577"/>
        <pc:sldMkLst>
          <pc:docMk/>
          <pc:sldMk cId="2705867886" sldId="375"/>
        </pc:sldMkLst>
        <pc:spChg chg="mod">
          <ac:chgData name="Leonard, Kristen *" userId="a38f7ebc-66e0-4d8c-90e8-f6a5746f45c0" providerId="ADAL" clId="{F81B6161-871A-479F-BB9E-D917F3DB980B}" dt="2025-09-23T20:42:17.471" v="31392" actId="20577"/>
          <ac:spMkLst>
            <pc:docMk/>
            <pc:sldMk cId="2705867886" sldId="375"/>
            <ac:spMk id="3" creationId="{3D32AC18-429B-F502-33B4-CA766C409A3A}"/>
          </ac:spMkLst>
        </pc:spChg>
      </pc:sldChg>
      <pc:sldChg chg="addSp delSp modSp add mod">
        <pc:chgData name="Leonard, Kristen *" userId="a38f7ebc-66e0-4d8c-90e8-f6a5746f45c0" providerId="ADAL" clId="{F81B6161-871A-479F-BB9E-D917F3DB980B}" dt="2025-09-22T12:28:44.247" v="24134" actId="1076"/>
        <pc:sldMkLst>
          <pc:docMk/>
          <pc:sldMk cId="2442079944" sldId="376"/>
        </pc:sldMkLst>
      </pc:sldChg>
      <pc:sldChg chg="addSp delSp modSp new mod">
        <pc:chgData name="Leonard, Kristen *" userId="a38f7ebc-66e0-4d8c-90e8-f6a5746f45c0" providerId="ADAL" clId="{F81B6161-871A-479F-BB9E-D917F3DB980B}" dt="2025-09-05T15:17:03.236" v="15536" actId="554"/>
        <pc:sldMkLst>
          <pc:docMk/>
          <pc:sldMk cId="1465312892" sldId="377"/>
        </pc:sldMkLst>
      </pc:sldChg>
      <pc:sldChg chg="modSp add del mod modShow">
        <pc:chgData name="Leonard, Kristen *" userId="a38f7ebc-66e0-4d8c-90e8-f6a5746f45c0" providerId="ADAL" clId="{F81B6161-871A-479F-BB9E-D917F3DB980B}" dt="2025-09-24T12:42:07.320" v="32094" actId="47"/>
        <pc:sldMkLst>
          <pc:docMk/>
          <pc:sldMk cId="3274144721" sldId="378"/>
        </pc:sldMkLst>
      </pc:sldChg>
      <pc:sldChg chg="modSp add del mod modShow">
        <pc:chgData name="Leonard, Kristen *" userId="a38f7ebc-66e0-4d8c-90e8-f6a5746f45c0" providerId="ADAL" clId="{F81B6161-871A-479F-BB9E-D917F3DB980B}" dt="2025-09-24T12:42:11.841" v="32108" actId="47"/>
        <pc:sldMkLst>
          <pc:docMk/>
          <pc:sldMk cId="3133681096" sldId="379"/>
        </pc:sldMkLst>
      </pc:sldChg>
      <pc:sldChg chg="addSp delSp modSp add mod">
        <pc:chgData name="Leonard, Kristen *" userId="a38f7ebc-66e0-4d8c-90e8-f6a5746f45c0" providerId="ADAL" clId="{F81B6161-871A-479F-BB9E-D917F3DB980B}" dt="2025-09-23T13:29:43.358" v="29233" actId="1076"/>
        <pc:sldMkLst>
          <pc:docMk/>
          <pc:sldMk cId="1939965919" sldId="380"/>
        </pc:sldMkLst>
        <pc:spChg chg="mod">
          <ac:chgData name="Leonard, Kristen *" userId="a38f7ebc-66e0-4d8c-90e8-f6a5746f45c0" providerId="ADAL" clId="{F81B6161-871A-479F-BB9E-D917F3DB980B}" dt="2025-09-23T13:29:43.358" v="29233" actId="1076"/>
          <ac:spMkLst>
            <pc:docMk/>
            <pc:sldMk cId="1939965919" sldId="380"/>
            <ac:spMk id="2" creationId="{DDE78C93-718E-7C4D-B846-D6823B4B91DE}"/>
          </ac:spMkLst>
        </pc:spChg>
        <pc:spChg chg="mod">
          <ac:chgData name="Leonard, Kristen *" userId="a38f7ebc-66e0-4d8c-90e8-f6a5746f45c0" providerId="ADAL" clId="{F81B6161-871A-479F-BB9E-D917F3DB980B}" dt="2025-09-23T13:29:40.871" v="29232" actId="1076"/>
          <ac:spMkLst>
            <pc:docMk/>
            <pc:sldMk cId="1939965919" sldId="380"/>
            <ac:spMk id="8" creationId="{97C37793-C32C-A1BE-3F29-92C5FA9C399B}"/>
          </ac:spMkLst>
        </pc:spChg>
        <pc:spChg chg="del mod">
          <ac:chgData name="Leonard, Kristen *" userId="a38f7ebc-66e0-4d8c-90e8-f6a5746f45c0" providerId="ADAL" clId="{F81B6161-871A-479F-BB9E-D917F3DB980B}" dt="2025-09-23T13:01:06.149" v="28723" actId="478"/>
          <ac:spMkLst>
            <pc:docMk/>
            <pc:sldMk cId="1939965919" sldId="380"/>
            <ac:spMk id="9" creationId="{372C1C25-71D7-3F98-B5A5-9CA1194CE9F1}"/>
          </ac:spMkLst>
        </pc:spChg>
        <pc:picChg chg="add mod">
          <ac:chgData name="Leonard, Kristen *" userId="a38f7ebc-66e0-4d8c-90e8-f6a5746f45c0" providerId="ADAL" clId="{F81B6161-871A-479F-BB9E-D917F3DB980B}" dt="2025-09-23T13:29:03.284" v="29231" actId="1076"/>
          <ac:picMkLst>
            <pc:docMk/>
            <pc:sldMk cId="1939965919" sldId="380"/>
            <ac:picMk id="7" creationId="{49735547-ECA1-F0E9-9DB8-00D63729E55B}"/>
          </ac:picMkLst>
        </pc:picChg>
      </pc:sldChg>
      <pc:sldChg chg="addSp delSp modSp new del mod modShow">
        <pc:chgData name="Leonard, Kristen *" userId="a38f7ebc-66e0-4d8c-90e8-f6a5746f45c0" providerId="ADAL" clId="{F81B6161-871A-479F-BB9E-D917F3DB980B}" dt="2025-09-24T12:42:04.384" v="32091" actId="47"/>
        <pc:sldMkLst>
          <pc:docMk/>
          <pc:sldMk cId="3374023626" sldId="381"/>
        </pc:sldMkLst>
      </pc:sldChg>
      <pc:sldChg chg="addSp modSp add del mod modShow">
        <pc:chgData name="Leonard, Kristen *" userId="a38f7ebc-66e0-4d8c-90e8-f6a5746f45c0" providerId="ADAL" clId="{F81B6161-871A-479F-BB9E-D917F3DB980B}" dt="2025-09-24T12:42:06.747" v="32093" actId="47"/>
        <pc:sldMkLst>
          <pc:docMk/>
          <pc:sldMk cId="2878135933" sldId="382"/>
        </pc:sldMkLst>
      </pc:sldChg>
      <pc:sldChg chg="addSp delSp modSp add del mod modShow">
        <pc:chgData name="Leonard, Kristen *" userId="a38f7ebc-66e0-4d8c-90e8-f6a5746f45c0" providerId="ADAL" clId="{F81B6161-871A-479F-BB9E-D917F3DB980B}" dt="2025-09-24T12:42:11.622" v="32107" actId="47"/>
        <pc:sldMkLst>
          <pc:docMk/>
          <pc:sldMk cId="1050063346" sldId="383"/>
        </pc:sldMkLst>
      </pc:sldChg>
      <pc:sldChg chg="modSp add del mod">
        <pc:chgData name="Leonard, Kristen *" userId="a38f7ebc-66e0-4d8c-90e8-f6a5746f45c0" providerId="ADAL" clId="{F81B6161-871A-479F-BB9E-D917F3DB980B}" dt="2025-09-19T12:38:12.923" v="19543" actId="47"/>
        <pc:sldMkLst>
          <pc:docMk/>
          <pc:sldMk cId="2715311306" sldId="384"/>
        </pc:sldMkLst>
      </pc:sldChg>
      <pc:sldChg chg="addSp modSp add mod">
        <pc:chgData name="Leonard, Kristen *" userId="a38f7ebc-66e0-4d8c-90e8-f6a5746f45c0" providerId="ADAL" clId="{F81B6161-871A-479F-BB9E-D917F3DB980B}" dt="2025-09-05T17:25:49.561" v="16559"/>
        <pc:sldMkLst>
          <pc:docMk/>
          <pc:sldMk cId="651610720" sldId="385"/>
        </pc:sldMkLst>
        <pc:spChg chg="add mod">
          <ac:chgData name="Leonard, Kristen *" userId="a38f7ebc-66e0-4d8c-90e8-f6a5746f45c0" providerId="ADAL" clId="{F81B6161-871A-479F-BB9E-D917F3DB980B}" dt="2025-09-05T17:25:49.561" v="16559"/>
          <ac:spMkLst>
            <pc:docMk/>
            <pc:sldMk cId="651610720" sldId="385"/>
            <ac:spMk id="3" creationId="{1D5E3945-CD68-916D-8B69-525B7D5E600A}"/>
          </ac:spMkLst>
        </pc:spChg>
      </pc:sldChg>
      <pc:sldChg chg="addSp delSp modSp add mod">
        <pc:chgData name="Leonard, Kristen *" userId="a38f7ebc-66e0-4d8c-90e8-f6a5746f45c0" providerId="ADAL" clId="{F81B6161-871A-479F-BB9E-D917F3DB980B}" dt="2025-09-05T18:51:59.193" v="17124" actId="208"/>
        <pc:sldMkLst>
          <pc:docMk/>
          <pc:sldMk cId="1656537245" sldId="386"/>
        </pc:sldMkLst>
        <pc:spChg chg="mod">
          <ac:chgData name="Leonard, Kristen *" userId="a38f7ebc-66e0-4d8c-90e8-f6a5746f45c0" providerId="ADAL" clId="{F81B6161-871A-479F-BB9E-D917F3DB980B}" dt="2025-09-05T17:32:47.488" v="16776" actId="120"/>
          <ac:spMkLst>
            <pc:docMk/>
            <pc:sldMk cId="1656537245" sldId="386"/>
            <ac:spMk id="3" creationId="{5611A744-3481-650E-4383-BF149DAC89B7}"/>
          </ac:spMkLst>
        </pc:spChg>
        <pc:spChg chg="add mod">
          <ac:chgData name="Leonard, Kristen *" userId="a38f7ebc-66e0-4d8c-90e8-f6a5746f45c0" providerId="ADAL" clId="{F81B6161-871A-479F-BB9E-D917F3DB980B}" dt="2025-09-05T17:32:59.388" v="16779" actId="1076"/>
          <ac:spMkLst>
            <pc:docMk/>
            <pc:sldMk cId="1656537245" sldId="386"/>
            <ac:spMk id="7" creationId="{712213D9-9FE7-B2F9-9AD7-A2E82457C62B}"/>
          </ac:spMkLst>
        </pc:spChg>
        <pc:picChg chg="add mod modCrop">
          <ac:chgData name="Leonard, Kristen *" userId="a38f7ebc-66e0-4d8c-90e8-f6a5746f45c0" providerId="ADAL" clId="{F81B6161-871A-479F-BB9E-D917F3DB980B}" dt="2025-09-05T17:30:34.513" v="16672" actId="14100"/>
          <ac:picMkLst>
            <pc:docMk/>
            <pc:sldMk cId="1656537245" sldId="386"/>
            <ac:picMk id="9" creationId="{2C852FB5-9483-632B-06FE-8A325015C3A7}"/>
          </ac:picMkLst>
        </pc:picChg>
        <pc:picChg chg="add mod modCrop">
          <ac:chgData name="Leonard, Kristen *" userId="a38f7ebc-66e0-4d8c-90e8-f6a5746f45c0" providerId="ADAL" clId="{F81B6161-871A-479F-BB9E-D917F3DB980B}" dt="2025-09-05T17:30:31.890" v="16671" actId="14100"/>
          <ac:picMkLst>
            <pc:docMk/>
            <pc:sldMk cId="1656537245" sldId="386"/>
            <ac:picMk id="13" creationId="{7746B11D-182B-1F89-8C96-48D4E9A6DDD5}"/>
          </ac:picMkLst>
        </pc:picChg>
        <pc:cxnChg chg="add mod">
          <ac:chgData name="Leonard, Kristen *" userId="a38f7ebc-66e0-4d8c-90e8-f6a5746f45c0" providerId="ADAL" clId="{F81B6161-871A-479F-BB9E-D917F3DB980B}" dt="2025-09-05T18:51:59.193" v="17124" actId="208"/>
          <ac:cxnSpMkLst>
            <pc:docMk/>
            <pc:sldMk cId="1656537245" sldId="386"/>
            <ac:cxnSpMk id="15" creationId="{078E7256-3E82-74C7-7D8A-4972D82D6C1D}"/>
          </ac:cxnSpMkLst>
        </pc:cxnChg>
        <pc:cxnChg chg="add mod">
          <ac:chgData name="Leonard, Kristen *" userId="a38f7ebc-66e0-4d8c-90e8-f6a5746f45c0" providerId="ADAL" clId="{F81B6161-871A-479F-BB9E-D917F3DB980B}" dt="2025-09-05T18:51:59.193" v="17124" actId="208"/>
          <ac:cxnSpMkLst>
            <pc:docMk/>
            <pc:sldMk cId="1656537245" sldId="386"/>
            <ac:cxnSpMk id="17" creationId="{41148E4F-2422-F7B8-6240-E2B312B872FE}"/>
          </ac:cxnSpMkLst>
        </pc:cxnChg>
      </pc:sldChg>
      <pc:sldChg chg="addSp delSp modSp add mod">
        <pc:chgData name="Leonard, Kristen *" userId="a38f7ebc-66e0-4d8c-90e8-f6a5746f45c0" providerId="ADAL" clId="{F81B6161-871A-479F-BB9E-D917F3DB980B}" dt="2025-09-05T18:51:25.318" v="17123" actId="1035"/>
        <pc:sldMkLst>
          <pc:docMk/>
          <pc:sldMk cId="3356424555" sldId="387"/>
        </pc:sldMkLst>
        <pc:spChg chg="add mod">
          <ac:chgData name="Leonard, Kristen *" userId="a38f7ebc-66e0-4d8c-90e8-f6a5746f45c0" providerId="ADAL" clId="{F81B6161-871A-479F-BB9E-D917F3DB980B}" dt="2025-09-05T18:48:37.557" v="17083" actId="1076"/>
          <ac:spMkLst>
            <pc:docMk/>
            <pc:sldMk cId="3356424555" sldId="387"/>
            <ac:spMk id="25" creationId="{95FE9927-F5F0-03D0-CA0E-A6B57ED56C66}"/>
          </ac:spMkLst>
        </pc:spChg>
        <pc:spChg chg="add mod">
          <ac:chgData name="Leonard, Kristen *" userId="a38f7ebc-66e0-4d8c-90e8-f6a5746f45c0" providerId="ADAL" clId="{F81B6161-871A-479F-BB9E-D917F3DB980B}" dt="2025-09-05T18:51:15.810" v="17119" actId="1038"/>
          <ac:spMkLst>
            <pc:docMk/>
            <pc:sldMk cId="3356424555" sldId="387"/>
            <ac:spMk id="27" creationId="{BD85E79D-F67F-64BA-9659-15E8A07BE200}"/>
          </ac:spMkLst>
        </pc:spChg>
        <pc:spChg chg="add mod">
          <ac:chgData name="Leonard, Kristen *" userId="a38f7ebc-66e0-4d8c-90e8-f6a5746f45c0" providerId="ADAL" clId="{F81B6161-871A-479F-BB9E-D917F3DB980B}" dt="2025-09-05T18:51:25.318" v="17123" actId="1035"/>
          <ac:spMkLst>
            <pc:docMk/>
            <pc:sldMk cId="3356424555" sldId="387"/>
            <ac:spMk id="28" creationId="{57DAF32F-B45F-05AA-63EF-AA8722E6C33F}"/>
          </ac:spMkLst>
        </pc:spChg>
        <pc:spChg chg="add mod">
          <ac:chgData name="Leonard, Kristen *" userId="a38f7ebc-66e0-4d8c-90e8-f6a5746f45c0" providerId="ADAL" clId="{F81B6161-871A-479F-BB9E-D917F3DB980B}" dt="2025-09-05T18:50:53.626" v="17112" actId="14100"/>
          <ac:spMkLst>
            <pc:docMk/>
            <pc:sldMk cId="3356424555" sldId="387"/>
            <ac:spMk id="32" creationId="{0A060557-8F95-E191-7B1A-0E8B2F926ED9}"/>
          </ac:spMkLst>
        </pc:spChg>
        <pc:picChg chg="add mod modCrop">
          <ac:chgData name="Leonard, Kristen *" userId="a38f7ebc-66e0-4d8c-90e8-f6a5746f45c0" providerId="ADAL" clId="{F81B6161-871A-479F-BB9E-D917F3DB980B}" dt="2025-09-05T18:48:27.764" v="17080" actId="1076"/>
          <ac:picMkLst>
            <pc:docMk/>
            <pc:sldMk cId="3356424555" sldId="387"/>
            <ac:picMk id="10" creationId="{9CFB7A33-07E8-6EC6-0989-238DE749ABB7}"/>
          </ac:picMkLst>
        </pc:picChg>
        <pc:picChg chg="add mod">
          <ac:chgData name="Leonard, Kristen *" userId="a38f7ebc-66e0-4d8c-90e8-f6a5746f45c0" providerId="ADAL" clId="{F81B6161-871A-479F-BB9E-D917F3DB980B}" dt="2025-09-05T18:51:09.075" v="17116" actId="1076"/>
          <ac:picMkLst>
            <pc:docMk/>
            <pc:sldMk cId="3356424555" sldId="387"/>
            <ac:picMk id="16" creationId="{B7561320-739B-71B3-17F9-EDE691B34959}"/>
          </ac:picMkLst>
        </pc:picChg>
        <pc:picChg chg="add mod modCrop">
          <ac:chgData name="Leonard, Kristen *" userId="a38f7ebc-66e0-4d8c-90e8-f6a5746f45c0" providerId="ADAL" clId="{F81B6161-871A-479F-BB9E-D917F3DB980B}" dt="2025-09-05T18:50:40.945" v="17110" actId="1076"/>
          <ac:picMkLst>
            <pc:docMk/>
            <pc:sldMk cId="3356424555" sldId="387"/>
            <ac:picMk id="19" creationId="{F088F769-D041-0B0C-F62B-87635E2F351B}"/>
          </ac:picMkLst>
        </pc:picChg>
        <pc:picChg chg="add mod">
          <ac:chgData name="Leonard, Kristen *" userId="a38f7ebc-66e0-4d8c-90e8-f6a5746f45c0" providerId="ADAL" clId="{F81B6161-871A-479F-BB9E-D917F3DB980B}" dt="2025-09-05T18:48:12.464" v="17077" actId="1076"/>
          <ac:picMkLst>
            <pc:docMk/>
            <pc:sldMk cId="3356424555" sldId="387"/>
            <ac:picMk id="21" creationId="{2C387293-1042-B78F-D70C-65222CF493A0}"/>
          </ac:picMkLst>
        </pc:picChg>
        <pc:cxnChg chg="add mod">
          <ac:chgData name="Leonard, Kristen *" userId="a38f7ebc-66e0-4d8c-90e8-f6a5746f45c0" providerId="ADAL" clId="{F81B6161-871A-479F-BB9E-D917F3DB980B}" dt="2025-09-05T18:49:46.090" v="17100" actId="208"/>
          <ac:cxnSpMkLst>
            <pc:docMk/>
            <pc:sldMk cId="3356424555" sldId="387"/>
            <ac:cxnSpMk id="35" creationId="{9CAEA27E-3740-A5BE-FD7A-BE5E3754C5AC}"/>
          </ac:cxnSpMkLst>
        </pc:cxnChg>
        <pc:cxnChg chg="add mod">
          <ac:chgData name="Leonard, Kristen *" userId="a38f7ebc-66e0-4d8c-90e8-f6a5746f45c0" providerId="ADAL" clId="{F81B6161-871A-479F-BB9E-D917F3DB980B}" dt="2025-09-05T18:51:00.103" v="17113" actId="1076"/>
          <ac:cxnSpMkLst>
            <pc:docMk/>
            <pc:sldMk cId="3356424555" sldId="387"/>
            <ac:cxnSpMk id="38" creationId="{8F227515-B9F8-FA5B-D025-F88C9127B7BA}"/>
          </ac:cxnSpMkLst>
        </pc:cxnChg>
        <pc:cxnChg chg="add mod">
          <ac:chgData name="Leonard, Kristen *" userId="a38f7ebc-66e0-4d8c-90e8-f6a5746f45c0" providerId="ADAL" clId="{F81B6161-871A-479F-BB9E-D917F3DB980B}" dt="2025-09-05T18:51:09.075" v="17116" actId="1076"/>
          <ac:cxnSpMkLst>
            <pc:docMk/>
            <pc:sldMk cId="3356424555" sldId="387"/>
            <ac:cxnSpMk id="41" creationId="{08D80B97-025C-3D65-DE34-5BC736DF7885}"/>
          </ac:cxnSpMkLst>
        </pc:cxnChg>
      </pc:sldChg>
      <pc:sldChg chg="addSp delSp modSp add mod">
        <pc:chgData name="Leonard, Kristen *" userId="a38f7ebc-66e0-4d8c-90e8-f6a5746f45c0" providerId="ADAL" clId="{F81B6161-871A-479F-BB9E-D917F3DB980B}" dt="2025-09-05T18:04:37.068" v="16973" actId="20577"/>
        <pc:sldMkLst>
          <pc:docMk/>
          <pc:sldMk cId="1907066250" sldId="388"/>
        </pc:sldMkLst>
        <pc:spChg chg="add mod">
          <ac:chgData name="Leonard, Kristen *" userId="a38f7ebc-66e0-4d8c-90e8-f6a5746f45c0" providerId="ADAL" clId="{F81B6161-871A-479F-BB9E-D917F3DB980B}" dt="2025-09-05T18:03:56.594" v="16961" actId="207"/>
          <ac:spMkLst>
            <pc:docMk/>
            <pc:sldMk cId="1907066250" sldId="388"/>
            <ac:spMk id="12" creationId="{DA277C4A-C57C-C212-D0D4-4B62FBF2DDC3}"/>
          </ac:spMkLst>
        </pc:spChg>
        <pc:picChg chg="add mod">
          <ac:chgData name="Leonard, Kristen *" userId="a38f7ebc-66e0-4d8c-90e8-f6a5746f45c0" providerId="ADAL" clId="{F81B6161-871A-479F-BB9E-D917F3DB980B}" dt="2025-09-05T18:02:40.011" v="16896" actId="1076"/>
          <ac:picMkLst>
            <pc:docMk/>
            <pc:sldMk cId="1907066250" sldId="388"/>
            <ac:picMk id="9" creationId="{99B3954F-FFC2-15FB-491D-E35AE1F84455}"/>
          </ac:picMkLst>
        </pc:picChg>
        <pc:picChg chg="add mod">
          <ac:chgData name="Leonard, Kristen *" userId="a38f7ebc-66e0-4d8c-90e8-f6a5746f45c0" providerId="ADAL" clId="{F81B6161-871A-479F-BB9E-D917F3DB980B}" dt="2025-09-05T18:02:37.820" v="16895" actId="1076"/>
          <ac:picMkLst>
            <pc:docMk/>
            <pc:sldMk cId="1907066250" sldId="388"/>
            <ac:picMk id="11" creationId="{7D32F7E9-7E9C-D2C9-8E77-96A88CB13A72}"/>
          </ac:picMkLst>
        </pc:picChg>
        <pc:cxnChg chg="add mod">
          <ac:chgData name="Leonard, Kristen *" userId="a38f7ebc-66e0-4d8c-90e8-f6a5746f45c0" providerId="ADAL" clId="{F81B6161-871A-479F-BB9E-D917F3DB980B}" dt="2025-09-05T18:03:50.653" v="16960" actId="1582"/>
          <ac:cxnSpMkLst>
            <pc:docMk/>
            <pc:sldMk cId="1907066250" sldId="388"/>
            <ac:cxnSpMk id="14" creationId="{23F75108-8DC8-AFDA-1D5B-5F49DB59B777}"/>
          </ac:cxnSpMkLst>
        </pc:cxnChg>
      </pc:sldChg>
      <pc:sldChg chg="addSp delSp modSp add mod">
        <pc:chgData name="Leonard, Kristen *" userId="a38f7ebc-66e0-4d8c-90e8-f6a5746f45c0" providerId="ADAL" clId="{F81B6161-871A-479F-BB9E-D917F3DB980B}" dt="2025-09-05T19:11:33.599" v="17436" actId="1076"/>
        <pc:sldMkLst>
          <pc:docMk/>
          <pc:sldMk cId="3985940848" sldId="389"/>
        </pc:sldMkLst>
        <pc:spChg chg="add mod">
          <ac:chgData name="Leonard, Kristen *" userId="a38f7ebc-66e0-4d8c-90e8-f6a5746f45c0" providerId="ADAL" clId="{F81B6161-871A-479F-BB9E-D917F3DB980B}" dt="2025-09-05T19:09:52.325" v="17298" actId="1076"/>
          <ac:spMkLst>
            <pc:docMk/>
            <pc:sldMk cId="3985940848" sldId="389"/>
            <ac:spMk id="26" creationId="{C88E34F8-36D7-5828-798D-DD5514AE7708}"/>
          </ac:spMkLst>
        </pc:spChg>
        <pc:spChg chg="add mod">
          <ac:chgData name="Leonard, Kristen *" userId="a38f7ebc-66e0-4d8c-90e8-f6a5746f45c0" providerId="ADAL" clId="{F81B6161-871A-479F-BB9E-D917F3DB980B}" dt="2025-09-05T19:10:35.718" v="17308" actId="2711"/>
          <ac:spMkLst>
            <pc:docMk/>
            <pc:sldMk cId="3985940848" sldId="389"/>
            <ac:spMk id="31" creationId="{ECF1C2A3-B19C-6A2C-73DA-70CE624842B8}"/>
          </ac:spMkLst>
        </pc:spChg>
        <pc:spChg chg="add mod">
          <ac:chgData name="Leonard, Kristen *" userId="a38f7ebc-66e0-4d8c-90e8-f6a5746f45c0" providerId="ADAL" clId="{F81B6161-871A-479F-BB9E-D917F3DB980B}" dt="2025-09-05T19:10:20.980" v="17304" actId="14100"/>
          <ac:spMkLst>
            <pc:docMk/>
            <pc:sldMk cId="3985940848" sldId="389"/>
            <ac:spMk id="37" creationId="{79AD746B-8443-56AC-1DC7-31F5B7162AFE}"/>
          </ac:spMkLst>
        </pc:spChg>
        <pc:spChg chg="add mod">
          <ac:chgData name="Leonard, Kristen *" userId="a38f7ebc-66e0-4d8c-90e8-f6a5746f45c0" providerId="ADAL" clId="{F81B6161-871A-479F-BB9E-D917F3DB980B}" dt="2025-09-05T19:11:33.599" v="17436" actId="1076"/>
          <ac:spMkLst>
            <pc:docMk/>
            <pc:sldMk cId="3985940848" sldId="389"/>
            <ac:spMk id="38" creationId="{28A9D52F-D9A5-BD05-EF2E-60893C2B9924}"/>
          </ac:spMkLst>
        </pc:spChg>
        <pc:picChg chg="add mod modCrop">
          <ac:chgData name="Leonard, Kristen *" userId="a38f7ebc-66e0-4d8c-90e8-f6a5746f45c0" providerId="ADAL" clId="{F81B6161-871A-479F-BB9E-D917F3DB980B}" dt="2025-09-05T19:09:34.264" v="17292" actId="1076"/>
          <ac:picMkLst>
            <pc:docMk/>
            <pc:sldMk cId="3985940848" sldId="389"/>
            <ac:picMk id="10" creationId="{99FA14E3-85B8-09CB-87A4-A9962B7E88FA}"/>
          </ac:picMkLst>
        </pc:picChg>
        <pc:cxnChg chg="add mod">
          <ac:chgData name="Leonard, Kristen *" userId="a38f7ebc-66e0-4d8c-90e8-f6a5746f45c0" providerId="ADAL" clId="{F81B6161-871A-479F-BB9E-D917F3DB980B}" dt="2025-09-05T19:09:55.035" v="17299" actId="14100"/>
          <ac:cxnSpMkLst>
            <pc:docMk/>
            <pc:sldMk cId="3985940848" sldId="389"/>
            <ac:cxnSpMk id="28" creationId="{7169919F-A463-26CA-7870-4A3E220F22D1}"/>
          </ac:cxnSpMkLst>
        </pc:cxnChg>
        <pc:cxnChg chg="add mod">
          <ac:chgData name="Leonard, Kristen *" userId="a38f7ebc-66e0-4d8c-90e8-f6a5746f45c0" providerId="ADAL" clId="{F81B6161-871A-479F-BB9E-D917F3DB980B}" dt="2025-09-05T19:10:23.349" v="17305" actId="1076"/>
          <ac:cxnSpMkLst>
            <pc:docMk/>
            <pc:sldMk cId="3985940848" sldId="389"/>
            <ac:cxnSpMk id="29" creationId="{40FCAE6B-BF5A-0508-669A-C3D67AC4D779}"/>
          </ac:cxnSpMkLst>
        </pc:cxnChg>
      </pc:sldChg>
      <pc:sldChg chg="modSp add mod">
        <pc:chgData name="Leonard, Kristen *" userId="a38f7ebc-66e0-4d8c-90e8-f6a5746f45c0" providerId="ADAL" clId="{F81B6161-871A-479F-BB9E-D917F3DB980B}" dt="2025-09-05T19:16:14.686" v="17496" actId="1037"/>
        <pc:sldMkLst>
          <pc:docMk/>
          <pc:sldMk cId="3454672977" sldId="390"/>
        </pc:sldMkLst>
        <pc:spChg chg="mod">
          <ac:chgData name="Leonard, Kristen *" userId="a38f7ebc-66e0-4d8c-90e8-f6a5746f45c0" providerId="ADAL" clId="{F81B6161-871A-479F-BB9E-D917F3DB980B}" dt="2025-09-05T19:15:37.041" v="17470" actId="14100"/>
          <ac:spMkLst>
            <pc:docMk/>
            <pc:sldMk cId="3454672977" sldId="390"/>
            <ac:spMk id="26" creationId="{AED28C54-C5B7-A1DC-9AA0-33A9A881E5C1}"/>
          </ac:spMkLst>
        </pc:spChg>
        <pc:spChg chg="mod">
          <ac:chgData name="Leonard, Kristen *" userId="a38f7ebc-66e0-4d8c-90e8-f6a5746f45c0" providerId="ADAL" clId="{F81B6161-871A-479F-BB9E-D917F3DB980B}" dt="2025-09-05T19:15:51.650" v="17483" actId="20577"/>
          <ac:spMkLst>
            <pc:docMk/>
            <pc:sldMk cId="3454672977" sldId="390"/>
            <ac:spMk id="31" creationId="{D481A1E0-6F43-158B-C27D-882FBB4D31FE}"/>
          </ac:spMkLst>
        </pc:spChg>
        <pc:spChg chg="mod">
          <ac:chgData name="Leonard, Kristen *" userId="a38f7ebc-66e0-4d8c-90e8-f6a5746f45c0" providerId="ADAL" clId="{F81B6161-871A-479F-BB9E-D917F3DB980B}" dt="2025-09-05T19:16:00.289" v="17486" actId="1035"/>
          <ac:spMkLst>
            <pc:docMk/>
            <pc:sldMk cId="3454672977" sldId="390"/>
            <ac:spMk id="37" creationId="{AB670F87-1C60-3EA0-2CAC-2B3CA78EBD54}"/>
          </ac:spMkLst>
        </pc:spChg>
        <pc:spChg chg="mod">
          <ac:chgData name="Leonard, Kristen *" userId="a38f7ebc-66e0-4d8c-90e8-f6a5746f45c0" providerId="ADAL" clId="{F81B6161-871A-479F-BB9E-D917F3DB980B}" dt="2025-09-05T19:15:17.332" v="17463" actId="20577"/>
          <ac:spMkLst>
            <pc:docMk/>
            <pc:sldMk cId="3454672977" sldId="390"/>
            <ac:spMk id="38" creationId="{946429FB-578D-6C1A-4E36-4EE5F5BBFCFC}"/>
          </ac:spMkLst>
        </pc:spChg>
        <pc:picChg chg="mod">
          <ac:chgData name="Leonard, Kristen *" userId="a38f7ebc-66e0-4d8c-90e8-f6a5746f45c0" providerId="ADAL" clId="{F81B6161-871A-479F-BB9E-D917F3DB980B}" dt="2025-09-05T19:15:27.153" v="17467" actId="1076"/>
          <ac:picMkLst>
            <pc:docMk/>
            <pc:sldMk cId="3454672977" sldId="390"/>
            <ac:picMk id="10" creationId="{ABC92BC5-E8B7-4A88-E497-C04AE9009039}"/>
          </ac:picMkLst>
        </pc:picChg>
        <pc:cxnChg chg="mod">
          <ac:chgData name="Leonard, Kristen *" userId="a38f7ebc-66e0-4d8c-90e8-f6a5746f45c0" providerId="ADAL" clId="{F81B6161-871A-479F-BB9E-D917F3DB980B}" dt="2025-09-05T19:15:45.307" v="17472" actId="14100"/>
          <ac:cxnSpMkLst>
            <pc:docMk/>
            <pc:sldMk cId="3454672977" sldId="390"/>
            <ac:cxnSpMk id="28" creationId="{B955CABD-4ECD-6FC7-6B45-727D0528651E}"/>
          </ac:cxnSpMkLst>
        </pc:cxnChg>
        <pc:cxnChg chg="mod">
          <ac:chgData name="Leonard, Kristen *" userId="a38f7ebc-66e0-4d8c-90e8-f6a5746f45c0" providerId="ADAL" clId="{F81B6161-871A-479F-BB9E-D917F3DB980B}" dt="2025-09-05T19:16:14.686" v="17496" actId="1037"/>
          <ac:cxnSpMkLst>
            <pc:docMk/>
            <pc:sldMk cId="3454672977" sldId="390"/>
            <ac:cxnSpMk id="29" creationId="{1F51CDF4-AD8F-D4D4-0B26-C871AEB1B33C}"/>
          </ac:cxnSpMkLst>
        </pc:cxnChg>
      </pc:sldChg>
      <pc:sldChg chg="addSp delSp modSp add mod">
        <pc:chgData name="Leonard, Kristen *" userId="a38f7ebc-66e0-4d8c-90e8-f6a5746f45c0" providerId="ADAL" clId="{F81B6161-871A-479F-BB9E-D917F3DB980B}" dt="2025-09-05T19:28:28.032" v="17571" actId="1582"/>
        <pc:sldMkLst>
          <pc:docMk/>
          <pc:sldMk cId="61892006" sldId="391"/>
        </pc:sldMkLst>
        <pc:spChg chg="add mod">
          <ac:chgData name="Leonard, Kristen *" userId="a38f7ebc-66e0-4d8c-90e8-f6a5746f45c0" providerId="ADAL" clId="{F81B6161-871A-479F-BB9E-D917F3DB980B}" dt="2025-09-05T19:24:36.029" v="17556" actId="1582"/>
          <ac:spMkLst>
            <pc:docMk/>
            <pc:sldMk cId="61892006" sldId="391"/>
            <ac:spMk id="14" creationId="{EE7985A3-CAF5-C156-5497-812E0F1AB990}"/>
          </ac:spMkLst>
        </pc:spChg>
        <pc:picChg chg="add mod">
          <ac:chgData name="Leonard, Kristen *" userId="a38f7ebc-66e0-4d8c-90e8-f6a5746f45c0" providerId="ADAL" clId="{F81B6161-871A-479F-BB9E-D917F3DB980B}" dt="2025-09-05T19:24:15.504" v="17552" actId="14100"/>
          <ac:picMkLst>
            <pc:docMk/>
            <pc:sldMk cId="61892006" sldId="391"/>
            <ac:picMk id="7" creationId="{9167DD1F-E69C-2B3B-64B6-EC68FCD7C4F9}"/>
          </ac:picMkLst>
        </pc:picChg>
        <pc:picChg chg="add mod modCrop">
          <ac:chgData name="Leonard, Kristen *" userId="a38f7ebc-66e0-4d8c-90e8-f6a5746f45c0" providerId="ADAL" clId="{F81B6161-871A-479F-BB9E-D917F3DB980B}" dt="2025-09-05T19:24:09.794" v="17551" actId="14100"/>
          <ac:picMkLst>
            <pc:docMk/>
            <pc:sldMk cId="61892006" sldId="391"/>
            <ac:picMk id="9" creationId="{55DC9A99-C952-FF6E-426B-17E814F421D2}"/>
          </ac:picMkLst>
        </pc:picChg>
        <pc:picChg chg="add mod">
          <ac:chgData name="Leonard, Kristen *" userId="a38f7ebc-66e0-4d8c-90e8-f6a5746f45c0" providerId="ADAL" clId="{F81B6161-871A-479F-BB9E-D917F3DB980B}" dt="2025-09-05T19:24:01.530" v="17550" actId="1076"/>
          <ac:picMkLst>
            <pc:docMk/>
            <pc:sldMk cId="61892006" sldId="391"/>
            <ac:picMk id="12" creationId="{ACDCBF56-04CC-A2C0-260E-620C9F0621ED}"/>
          </ac:picMkLst>
        </pc:picChg>
        <pc:picChg chg="add mod modCrop">
          <ac:chgData name="Leonard, Kristen *" userId="a38f7ebc-66e0-4d8c-90e8-f6a5746f45c0" providerId="ADAL" clId="{F81B6161-871A-479F-BB9E-D917F3DB980B}" dt="2025-09-05T19:22:54.386" v="17534" actId="1076"/>
          <ac:picMkLst>
            <pc:docMk/>
            <pc:sldMk cId="61892006" sldId="391"/>
            <ac:picMk id="13" creationId="{A4C8CA5E-9745-4D1F-326E-EF886094D407}"/>
          </ac:picMkLst>
        </pc:picChg>
        <pc:cxnChg chg="add mod">
          <ac:chgData name="Leonard, Kristen *" userId="a38f7ebc-66e0-4d8c-90e8-f6a5746f45c0" providerId="ADAL" clId="{F81B6161-871A-479F-BB9E-D917F3DB980B}" dt="2025-09-05T19:24:53.299" v="17559" actId="1582"/>
          <ac:cxnSpMkLst>
            <pc:docMk/>
            <pc:sldMk cId="61892006" sldId="391"/>
            <ac:cxnSpMk id="16" creationId="{662B6B1D-275E-D2C0-0130-9C9D6040A8A8}"/>
          </ac:cxnSpMkLst>
        </pc:cxnChg>
        <pc:cxnChg chg="add mod">
          <ac:chgData name="Leonard, Kristen *" userId="a38f7ebc-66e0-4d8c-90e8-f6a5746f45c0" providerId="ADAL" clId="{F81B6161-871A-479F-BB9E-D917F3DB980B}" dt="2025-09-05T19:25:15.600" v="17567" actId="1035"/>
          <ac:cxnSpMkLst>
            <pc:docMk/>
            <pc:sldMk cId="61892006" sldId="391"/>
            <ac:cxnSpMk id="18" creationId="{C0B021B2-1633-B398-8660-CB1371570864}"/>
          </ac:cxnSpMkLst>
        </pc:cxnChg>
        <pc:cxnChg chg="add mod">
          <ac:chgData name="Leonard, Kristen *" userId="a38f7ebc-66e0-4d8c-90e8-f6a5746f45c0" providerId="ADAL" clId="{F81B6161-871A-479F-BB9E-D917F3DB980B}" dt="2025-09-05T19:28:28.032" v="17571" actId="1582"/>
          <ac:cxnSpMkLst>
            <pc:docMk/>
            <pc:sldMk cId="61892006" sldId="391"/>
            <ac:cxnSpMk id="21" creationId="{CE1490EA-2070-B2BB-0DB8-FEFF49F8ADFC}"/>
          </ac:cxnSpMkLst>
        </pc:cxnChg>
      </pc:sldChg>
      <pc:sldChg chg="addSp delSp modSp add mod">
        <pc:chgData name="Leonard, Kristen *" userId="a38f7ebc-66e0-4d8c-90e8-f6a5746f45c0" providerId="ADAL" clId="{F81B6161-871A-479F-BB9E-D917F3DB980B}" dt="2025-09-05T19:59:40.448" v="18549" actId="1076"/>
        <pc:sldMkLst>
          <pc:docMk/>
          <pc:sldMk cId="2434993922" sldId="392"/>
        </pc:sldMkLst>
        <pc:spChg chg="add mod">
          <ac:chgData name="Leonard, Kristen *" userId="a38f7ebc-66e0-4d8c-90e8-f6a5746f45c0" providerId="ADAL" clId="{F81B6161-871A-479F-BB9E-D917F3DB980B}" dt="2025-09-05T19:59:32.446" v="18548" actId="20577"/>
          <ac:spMkLst>
            <pc:docMk/>
            <pc:sldMk cId="2434993922" sldId="392"/>
            <ac:spMk id="3" creationId="{7681426D-6962-935E-FDCA-A04DE26EE3FA}"/>
          </ac:spMkLst>
        </pc:spChg>
        <pc:picChg chg="mod">
          <ac:chgData name="Leonard, Kristen *" userId="a38f7ebc-66e0-4d8c-90e8-f6a5746f45c0" providerId="ADAL" clId="{F81B6161-871A-479F-BB9E-D917F3DB980B}" dt="2025-09-05T19:59:40.448" v="18549" actId="1076"/>
          <ac:picMkLst>
            <pc:docMk/>
            <pc:sldMk cId="2434993922" sldId="392"/>
            <ac:picMk id="9" creationId="{DA1F2718-A548-6ABF-950F-BDD39CD4741C}"/>
          </ac:picMkLst>
        </pc:picChg>
      </pc:sldChg>
      <pc:sldChg chg="addSp delSp modSp add mod">
        <pc:chgData name="Leonard, Kristen *" userId="a38f7ebc-66e0-4d8c-90e8-f6a5746f45c0" providerId="ADAL" clId="{F81B6161-871A-479F-BB9E-D917F3DB980B}" dt="2025-09-05T19:59:01.786" v="18527" actId="1076"/>
        <pc:sldMkLst>
          <pc:docMk/>
          <pc:sldMk cId="1746379981" sldId="393"/>
        </pc:sldMkLst>
        <pc:spChg chg="mod">
          <ac:chgData name="Leonard, Kristen *" userId="a38f7ebc-66e0-4d8c-90e8-f6a5746f45c0" providerId="ADAL" clId="{F81B6161-871A-479F-BB9E-D917F3DB980B}" dt="2025-09-05T19:37:25.307" v="18468" actId="20577"/>
          <ac:spMkLst>
            <pc:docMk/>
            <pc:sldMk cId="1746379981" sldId="393"/>
            <ac:spMk id="3" creationId="{CF454E0A-7F30-DBD0-2777-B61A35B77AEC}"/>
          </ac:spMkLst>
        </pc:spChg>
        <pc:picChg chg="add mod">
          <ac:chgData name="Leonard, Kristen *" userId="a38f7ebc-66e0-4d8c-90e8-f6a5746f45c0" providerId="ADAL" clId="{F81B6161-871A-479F-BB9E-D917F3DB980B}" dt="2025-09-05T19:59:01.786" v="18527" actId="1076"/>
          <ac:picMkLst>
            <pc:docMk/>
            <pc:sldMk cId="1746379981" sldId="393"/>
            <ac:picMk id="7" creationId="{07776F10-D700-8244-F2E6-7231377D3E52}"/>
          </ac:picMkLst>
        </pc:picChg>
      </pc:sldChg>
      <pc:sldChg chg="addSp delSp modSp add mod">
        <pc:chgData name="Leonard, Kristen *" userId="a38f7ebc-66e0-4d8c-90e8-f6a5746f45c0" providerId="ADAL" clId="{F81B6161-871A-479F-BB9E-D917F3DB980B}" dt="2025-09-05T19:58:40.138" v="18523" actId="552"/>
        <pc:sldMkLst>
          <pc:docMk/>
          <pc:sldMk cId="1164188060" sldId="394"/>
        </pc:sldMkLst>
        <pc:spChg chg="mod">
          <ac:chgData name="Leonard, Kristen *" userId="a38f7ebc-66e0-4d8c-90e8-f6a5746f45c0" providerId="ADAL" clId="{F81B6161-871A-479F-BB9E-D917F3DB980B}" dt="2025-09-05T19:38:24.681" v="18476" actId="1076"/>
          <ac:spMkLst>
            <pc:docMk/>
            <pc:sldMk cId="1164188060" sldId="394"/>
            <ac:spMk id="14" creationId="{B104C3FA-6F4D-D276-151E-89644A77EBC7}"/>
          </ac:spMkLst>
        </pc:spChg>
        <pc:picChg chg="add mod modCrop">
          <ac:chgData name="Leonard, Kristen *" userId="a38f7ebc-66e0-4d8c-90e8-f6a5746f45c0" providerId="ADAL" clId="{F81B6161-871A-479F-BB9E-D917F3DB980B}" dt="2025-09-05T19:58:40.138" v="18523" actId="552"/>
          <ac:picMkLst>
            <pc:docMk/>
            <pc:sldMk cId="1164188060" sldId="394"/>
            <ac:picMk id="10" creationId="{0B7FBD76-C35E-5078-6546-6F57AE1D4108}"/>
          </ac:picMkLst>
        </pc:picChg>
        <pc:picChg chg="mod">
          <ac:chgData name="Leonard, Kristen *" userId="a38f7ebc-66e0-4d8c-90e8-f6a5746f45c0" providerId="ADAL" clId="{F81B6161-871A-479F-BB9E-D917F3DB980B}" dt="2025-09-05T19:38:20.255" v="18475" actId="1076"/>
          <ac:picMkLst>
            <pc:docMk/>
            <pc:sldMk cId="1164188060" sldId="394"/>
            <ac:picMk id="13" creationId="{D0B85648-599D-A30C-27AF-4C0115E90FFF}"/>
          </ac:picMkLst>
        </pc:picChg>
        <pc:picChg chg="add mod">
          <ac:chgData name="Leonard, Kristen *" userId="a38f7ebc-66e0-4d8c-90e8-f6a5746f45c0" providerId="ADAL" clId="{F81B6161-871A-479F-BB9E-D917F3DB980B}" dt="2025-09-05T19:58:40.138" v="18523" actId="552"/>
          <ac:picMkLst>
            <pc:docMk/>
            <pc:sldMk cId="1164188060" sldId="394"/>
            <ac:picMk id="15" creationId="{89468D0E-D1B2-E610-C68A-C98A6D41A1A4}"/>
          </ac:picMkLst>
        </pc:picChg>
        <pc:picChg chg="add mod ord">
          <ac:chgData name="Leonard, Kristen *" userId="a38f7ebc-66e0-4d8c-90e8-f6a5746f45c0" providerId="ADAL" clId="{F81B6161-871A-479F-BB9E-D917F3DB980B}" dt="2025-09-05T19:58:14.868" v="18520" actId="1076"/>
          <ac:picMkLst>
            <pc:docMk/>
            <pc:sldMk cId="1164188060" sldId="394"/>
            <ac:picMk id="19" creationId="{211F3CD9-19FD-22E4-EDC0-63F677C8F978}"/>
          </ac:picMkLst>
        </pc:picChg>
        <pc:cxnChg chg="mod">
          <ac:chgData name="Leonard, Kristen *" userId="a38f7ebc-66e0-4d8c-90e8-f6a5746f45c0" providerId="ADAL" clId="{F81B6161-871A-479F-BB9E-D917F3DB980B}" dt="2025-09-05T19:58:20.764" v="18521" actId="14100"/>
          <ac:cxnSpMkLst>
            <pc:docMk/>
            <pc:sldMk cId="1164188060" sldId="394"/>
            <ac:cxnSpMk id="21" creationId="{B61066D2-BDE2-5E87-003D-515ECC76EA87}"/>
          </ac:cxnSpMkLst>
        </pc:cxnChg>
      </pc:sldChg>
      <pc:sldChg chg="add del">
        <pc:chgData name="Leonard, Kristen *" userId="a38f7ebc-66e0-4d8c-90e8-f6a5746f45c0" providerId="ADAL" clId="{F81B6161-871A-479F-BB9E-D917F3DB980B}" dt="2025-09-05T19:37:39.728" v="18472" actId="47"/>
        <pc:sldMkLst>
          <pc:docMk/>
          <pc:sldMk cId="2431630511" sldId="394"/>
        </pc:sldMkLst>
      </pc:sldChg>
      <pc:sldChg chg="addSp delSp modSp add mod">
        <pc:chgData name="Leonard, Kristen *" userId="a38f7ebc-66e0-4d8c-90e8-f6a5746f45c0" providerId="ADAL" clId="{F81B6161-871A-479F-BB9E-D917F3DB980B}" dt="2025-09-05T20:52:59.182" v="19184" actId="1076"/>
        <pc:sldMkLst>
          <pc:docMk/>
          <pc:sldMk cId="563639677" sldId="395"/>
        </pc:sldMkLst>
      </pc:sldChg>
      <pc:sldChg chg="modSp add del mod modShow">
        <pc:chgData name="Leonard, Kristen *" userId="a38f7ebc-66e0-4d8c-90e8-f6a5746f45c0" providerId="ADAL" clId="{F81B6161-871A-479F-BB9E-D917F3DB980B}" dt="2025-09-24T12:42:05.325" v="32092" actId="47"/>
        <pc:sldMkLst>
          <pc:docMk/>
          <pc:sldMk cId="3822415815" sldId="396"/>
        </pc:sldMkLst>
      </pc:sldChg>
      <pc:sldChg chg="addSp delSp modSp add mod">
        <pc:chgData name="Leonard, Kristen *" userId="a38f7ebc-66e0-4d8c-90e8-f6a5746f45c0" providerId="ADAL" clId="{F81B6161-871A-479F-BB9E-D917F3DB980B}" dt="2025-09-22T15:57:09.949" v="26891" actId="2711"/>
        <pc:sldMkLst>
          <pc:docMk/>
          <pc:sldMk cId="134993224" sldId="397"/>
        </pc:sldMkLst>
      </pc:sldChg>
      <pc:sldChg chg="addSp modSp add mod">
        <pc:chgData name="Leonard, Kristen *" userId="a38f7ebc-66e0-4d8c-90e8-f6a5746f45c0" providerId="ADAL" clId="{F81B6161-871A-479F-BB9E-D917F3DB980B}" dt="2025-09-22T12:28:58.560" v="24136" actId="1076"/>
        <pc:sldMkLst>
          <pc:docMk/>
          <pc:sldMk cId="455529878" sldId="398"/>
        </pc:sldMkLst>
      </pc:sldChg>
      <pc:sldChg chg="add del">
        <pc:chgData name="Leonard, Kristen *" userId="a38f7ebc-66e0-4d8c-90e8-f6a5746f45c0" providerId="ADAL" clId="{F81B6161-871A-479F-BB9E-D917F3DB980B}" dt="2025-09-19T20:29:22.213" v="23816" actId="47"/>
        <pc:sldMkLst>
          <pc:docMk/>
          <pc:sldMk cId="466669836" sldId="399"/>
        </pc:sldMkLst>
      </pc:sldChg>
      <pc:sldChg chg="addSp modSp add mod">
        <pc:chgData name="Leonard, Kristen *" userId="a38f7ebc-66e0-4d8c-90e8-f6a5746f45c0" providerId="ADAL" clId="{F81B6161-871A-479F-BB9E-D917F3DB980B}" dt="2025-09-19T20:54:55.887" v="24128" actId="14100"/>
        <pc:sldMkLst>
          <pc:docMk/>
          <pc:sldMk cId="704271253" sldId="399"/>
        </pc:sldMkLst>
      </pc:sldChg>
      <pc:sldChg chg="addSp delSp modSp add mod">
        <pc:chgData name="Leonard, Kristen *" userId="a38f7ebc-66e0-4d8c-90e8-f6a5746f45c0" providerId="ADAL" clId="{F81B6161-871A-479F-BB9E-D917F3DB980B}" dt="2025-09-19T20:44:08.193" v="23979" actId="1582"/>
        <pc:sldMkLst>
          <pc:docMk/>
          <pc:sldMk cId="68804486" sldId="400"/>
        </pc:sldMkLst>
      </pc:sldChg>
      <pc:sldChg chg="addSp delSp modSp add mod">
        <pc:chgData name="Leonard, Kristen *" userId="a38f7ebc-66e0-4d8c-90e8-f6a5746f45c0" providerId="ADAL" clId="{F81B6161-871A-479F-BB9E-D917F3DB980B}" dt="2025-09-19T20:37:55.722" v="23935" actId="14100"/>
        <pc:sldMkLst>
          <pc:docMk/>
          <pc:sldMk cId="2498086445" sldId="401"/>
        </pc:sldMkLst>
      </pc:sldChg>
      <pc:sldChg chg="addSp delSp modSp add mod">
        <pc:chgData name="Leonard, Kristen *" userId="a38f7ebc-66e0-4d8c-90e8-f6a5746f45c0" providerId="ADAL" clId="{F81B6161-871A-479F-BB9E-D917F3DB980B}" dt="2025-09-22T12:31:17.278" v="24192" actId="20577"/>
        <pc:sldMkLst>
          <pc:docMk/>
          <pc:sldMk cId="2855648692" sldId="402"/>
        </pc:sldMkLst>
      </pc:sldChg>
      <pc:sldChg chg="addSp modSp add mod">
        <pc:chgData name="Leonard, Kristen *" userId="a38f7ebc-66e0-4d8c-90e8-f6a5746f45c0" providerId="ADAL" clId="{F81B6161-871A-479F-BB9E-D917F3DB980B}" dt="2025-09-19T20:54:45.023" v="24127" actId="14100"/>
        <pc:sldMkLst>
          <pc:docMk/>
          <pc:sldMk cId="3620468289" sldId="403"/>
        </pc:sldMkLst>
      </pc:sldChg>
      <pc:sldChg chg="addSp delSp modSp add mod">
        <pc:chgData name="Leonard, Kristen *" userId="a38f7ebc-66e0-4d8c-90e8-f6a5746f45c0" providerId="ADAL" clId="{F81B6161-871A-479F-BB9E-D917F3DB980B}" dt="2025-09-19T20:39:25.598" v="23959" actId="14100"/>
        <pc:sldMkLst>
          <pc:docMk/>
          <pc:sldMk cId="3578754852" sldId="404"/>
        </pc:sldMkLst>
      </pc:sldChg>
      <pc:sldChg chg="add">
        <pc:chgData name="Leonard, Kristen *" userId="a38f7ebc-66e0-4d8c-90e8-f6a5746f45c0" providerId="ADAL" clId="{F81B6161-871A-479F-BB9E-D917F3DB980B}" dt="2025-09-22T13:42:09.805" v="24571"/>
        <pc:sldMkLst>
          <pc:docMk/>
          <pc:sldMk cId="3103658493" sldId="405"/>
        </pc:sldMkLst>
      </pc:sldChg>
      <pc:sldChg chg="modSp add mod">
        <pc:chgData name="Leonard, Kristen *" userId="a38f7ebc-66e0-4d8c-90e8-f6a5746f45c0" providerId="ADAL" clId="{F81B6161-871A-479F-BB9E-D917F3DB980B}" dt="2025-09-23T12:28:51.089" v="28260" actId="255"/>
        <pc:sldMkLst>
          <pc:docMk/>
          <pc:sldMk cId="886611782" sldId="406"/>
        </pc:sldMkLst>
        <pc:graphicFrameChg chg="mod modGraphic">
          <ac:chgData name="Leonard, Kristen *" userId="a38f7ebc-66e0-4d8c-90e8-f6a5746f45c0" providerId="ADAL" clId="{F81B6161-871A-479F-BB9E-D917F3DB980B}" dt="2025-09-23T12:28:51.089" v="28260" actId="255"/>
          <ac:graphicFrameMkLst>
            <pc:docMk/>
            <pc:sldMk cId="886611782" sldId="406"/>
            <ac:graphicFrameMk id="8" creationId="{1915BFC1-770E-0742-883D-2D592E2C7055}"/>
          </ac:graphicFrameMkLst>
        </pc:graphicFrameChg>
      </pc:sldChg>
      <pc:sldChg chg="add del">
        <pc:chgData name="Leonard, Kristen *" userId="a38f7ebc-66e0-4d8c-90e8-f6a5746f45c0" providerId="ADAL" clId="{F81B6161-871A-479F-BB9E-D917F3DB980B}" dt="2025-09-22T13:49:50.806" v="24760" actId="47"/>
        <pc:sldMkLst>
          <pc:docMk/>
          <pc:sldMk cId="1749937628" sldId="406"/>
        </pc:sldMkLst>
      </pc:sldChg>
      <pc:sldChg chg="addSp modSp new del mod">
        <pc:chgData name="Leonard, Kristen *" userId="a38f7ebc-66e0-4d8c-90e8-f6a5746f45c0" providerId="ADAL" clId="{F81B6161-871A-479F-BB9E-D917F3DB980B}" dt="2025-09-24T12:42:12.534" v="32111" actId="47"/>
        <pc:sldMkLst>
          <pc:docMk/>
          <pc:sldMk cId="859137787" sldId="407"/>
        </pc:sldMkLst>
      </pc:sldChg>
      <pc:sldChg chg="addSp modSp add del mod">
        <pc:chgData name="Leonard, Kristen *" userId="a38f7ebc-66e0-4d8c-90e8-f6a5746f45c0" providerId="ADAL" clId="{F81B6161-871A-479F-BB9E-D917F3DB980B}" dt="2025-09-22T14:12:13.556" v="24882" actId="47"/>
        <pc:sldMkLst>
          <pc:docMk/>
          <pc:sldMk cId="800313475" sldId="408"/>
        </pc:sldMkLst>
      </pc:sldChg>
      <pc:sldChg chg="addSp delSp modSp add del mod">
        <pc:chgData name="Leonard, Kristen *" userId="a38f7ebc-66e0-4d8c-90e8-f6a5746f45c0" providerId="ADAL" clId="{F81B6161-871A-479F-BB9E-D917F3DB980B}" dt="2025-09-24T12:42:13.319" v="32112" actId="47"/>
        <pc:sldMkLst>
          <pc:docMk/>
          <pc:sldMk cId="2309245169" sldId="408"/>
        </pc:sldMkLst>
      </pc:sldChg>
      <pc:sldChg chg="addSp delSp modSp add del mod">
        <pc:chgData name="Leonard, Kristen *" userId="a38f7ebc-66e0-4d8c-90e8-f6a5746f45c0" providerId="ADAL" clId="{F81B6161-871A-479F-BB9E-D917F3DB980B}" dt="2025-09-24T12:42:13.524" v="32113" actId="47"/>
        <pc:sldMkLst>
          <pc:docMk/>
          <pc:sldMk cId="2486953451" sldId="409"/>
        </pc:sldMkLst>
      </pc:sldChg>
      <pc:sldChg chg="addSp modSp add del mod">
        <pc:chgData name="Leonard, Kristen *" userId="a38f7ebc-66e0-4d8c-90e8-f6a5746f45c0" providerId="ADAL" clId="{F81B6161-871A-479F-BB9E-D917F3DB980B}" dt="2025-09-22T14:12:23.357" v="24887" actId="47"/>
        <pc:sldMkLst>
          <pc:docMk/>
          <pc:sldMk cId="2918422440" sldId="409"/>
        </pc:sldMkLst>
      </pc:sldChg>
      <pc:sldChg chg="addSp delSp modSp add del mod">
        <pc:chgData name="Leonard, Kristen *" userId="a38f7ebc-66e0-4d8c-90e8-f6a5746f45c0" providerId="ADAL" clId="{F81B6161-871A-479F-BB9E-D917F3DB980B}" dt="2025-09-24T12:42:14.357" v="32114" actId="47"/>
        <pc:sldMkLst>
          <pc:docMk/>
          <pc:sldMk cId="1606984264" sldId="410"/>
        </pc:sldMkLst>
      </pc:sldChg>
      <pc:sldChg chg="addSp modSp add del mod">
        <pc:chgData name="Leonard, Kristen *" userId="a38f7ebc-66e0-4d8c-90e8-f6a5746f45c0" providerId="ADAL" clId="{F81B6161-871A-479F-BB9E-D917F3DB980B}" dt="2025-09-22T14:12:19.264" v="24885" actId="47"/>
        <pc:sldMkLst>
          <pc:docMk/>
          <pc:sldMk cId="3217395148" sldId="410"/>
        </pc:sldMkLst>
      </pc:sldChg>
      <pc:sldChg chg="addSp delSp modSp add del mod">
        <pc:chgData name="Leonard, Kristen *" userId="a38f7ebc-66e0-4d8c-90e8-f6a5746f45c0" providerId="ADAL" clId="{F81B6161-871A-479F-BB9E-D917F3DB980B}" dt="2025-09-24T12:42:15.286" v="32115" actId="47"/>
        <pc:sldMkLst>
          <pc:docMk/>
          <pc:sldMk cId="1829513452" sldId="411"/>
        </pc:sldMkLst>
      </pc:sldChg>
      <pc:sldChg chg="addSp modSp add del">
        <pc:chgData name="Leonard, Kristen *" userId="a38f7ebc-66e0-4d8c-90e8-f6a5746f45c0" providerId="ADAL" clId="{F81B6161-871A-479F-BB9E-D917F3DB980B}" dt="2025-09-22T14:12:20.806" v="24886" actId="47"/>
        <pc:sldMkLst>
          <pc:docMk/>
          <pc:sldMk cId="3457766030" sldId="411"/>
        </pc:sldMkLst>
      </pc:sldChg>
      <pc:sldChg chg="addSp modSp add del mod">
        <pc:chgData name="Leonard, Kristen *" userId="a38f7ebc-66e0-4d8c-90e8-f6a5746f45c0" providerId="ADAL" clId="{F81B6161-871A-479F-BB9E-D917F3DB980B}" dt="2025-09-22T14:12:05.797" v="24876" actId="47"/>
        <pc:sldMkLst>
          <pc:docMk/>
          <pc:sldMk cId="1733182528" sldId="412"/>
        </pc:sldMkLst>
      </pc:sldChg>
      <pc:sldChg chg="addSp delSp modSp add del mod">
        <pc:chgData name="Leonard, Kristen *" userId="a38f7ebc-66e0-4d8c-90e8-f6a5746f45c0" providerId="ADAL" clId="{F81B6161-871A-479F-BB9E-D917F3DB980B}" dt="2025-09-24T12:42:16.308" v="32116" actId="47"/>
        <pc:sldMkLst>
          <pc:docMk/>
          <pc:sldMk cId="2980032928" sldId="412"/>
        </pc:sldMkLst>
      </pc:sldChg>
      <pc:sldChg chg="addSp delSp modSp add del mod">
        <pc:chgData name="Leonard, Kristen *" userId="a38f7ebc-66e0-4d8c-90e8-f6a5746f45c0" providerId="ADAL" clId="{F81B6161-871A-479F-BB9E-D917F3DB980B}" dt="2025-09-24T12:42:17.215" v="32117" actId="47"/>
        <pc:sldMkLst>
          <pc:docMk/>
          <pc:sldMk cId="462329451" sldId="413"/>
        </pc:sldMkLst>
      </pc:sldChg>
      <pc:sldChg chg="addSp modSp add del mod">
        <pc:chgData name="Leonard, Kristen *" userId="a38f7ebc-66e0-4d8c-90e8-f6a5746f45c0" providerId="ADAL" clId="{F81B6161-871A-479F-BB9E-D917F3DB980B}" dt="2025-09-22T14:12:06.442" v="24877" actId="47"/>
        <pc:sldMkLst>
          <pc:docMk/>
          <pc:sldMk cId="2721075637" sldId="413"/>
        </pc:sldMkLst>
      </pc:sldChg>
      <pc:sldChg chg="addSp delSp modSp add del mod">
        <pc:chgData name="Leonard, Kristen *" userId="a38f7ebc-66e0-4d8c-90e8-f6a5746f45c0" providerId="ADAL" clId="{F81B6161-871A-479F-BB9E-D917F3DB980B}" dt="2025-09-24T12:42:17.760" v="32118" actId="47"/>
        <pc:sldMkLst>
          <pc:docMk/>
          <pc:sldMk cId="3253830343" sldId="414"/>
        </pc:sldMkLst>
      </pc:sldChg>
      <pc:sldChg chg="addSp modSp add del mod">
        <pc:chgData name="Leonard, Kristen *" userId="a38f7ebc-66e0-4d8c-90e8-f6a5746f45c0" providerId="ADAL" clId="{F81B6161-871A-479F-BB9E-D917F3DB980B}" dt="2025-09-22T14:12:07.214" v="24878" actId="47"/>
        <pc:sldMkLst>
          <pc:docMk/>
          <pc:sldMk cId="3820075644" sldId="414"/>
        </pc:sldMkLst>
      </pc:sldChg>
      <pc:sldChg chg="addSp modSp add del mod">
        <pc:chgData name="Leonard, Kristen *" userId="a38f7ebc-66e0-4d8c-90e8-f6a5746f45c0" providerId="ADAL" clId="{F81B6161-871A-479F-BB9E-D917F3DB980B}" dt="2025-09-22T14:12:07.939" v="24879" actId="47"/>
        <pc:sldMkLst>
          <pc:docMk/>
          <pc:sldMk cId="782223280" sldId="415"/>
        </pc:sldMkLst>
      </pc:sldChg>
      <pc:sldChg chg="addSp delSp modSp add del mod">
        <pc:chgData name="Leonard, Kristen *" userId="a38f7ebc-66e0-4d8c-90e8-f6a5746f45c0" providerId="ADAL" clId="{F81B6161-871A-479F-BB9E-D917F3DB980B}" dt="2025-09-24T12:42:18.230" v="32119" actId="47"/>
        <pc:sldMkLst>
          <pc:docMk/>
          <pc:sldMk cId="3176517347" sldId="415"/>
        </pc:sldMkLst>
      </pc:sldChg>
      <pc:sldChg chg="addSp modSp add del mod">
        <pc:chgData name="Leonard, Kristen *" userId="a38f7ebc-66e0-4d8c-90e8-f6a5746f45c0" providerId="ADAL" clId="{F81B6161-871A-479F-BB9E-D917F3DB980B}" dt="2025-09-22T14:12:08.854" v="24880" actId="47"/>
        <pc:sldMkLst>
          <pc:docMk/>
          <pc:sldMk cId="2982483737" sldId="416"/>
        </pc:sldMkLst>
      </pc:sldChg>
      <pc:sldChg chg="addSp delSp modSp add del mod">
        <pc:chgData name="Leonard, Kristen *" userId="a38f7ebc-66e0-4d8c-90e8-f6a5746f45c0" providerId="ADAL" clId="{F81B6161-871A-479F-BB9E-D917F3DB980B}" dt="2025-09-24T12:42:18.896" v="32120" actId="47"/>
        <pc:sldMkLst>
          <pc:docMk/>
          <pc:sldMk cId="4002741553" sldId="416"/>
        </pc:sldMkLst>
      </pc:sldChg>
      <pc:sldChg chg="addSp delSp modSp add del mod">
        <pc:chgData name="Leonard, Kristen *" userId="a38f7ebc-66e0-4d8c-90e8-f6a5746f45c0" providerId="ADAL" clId="{F81B6161-871A-479F-BB9E-D917F3DB980B}" dt="2025-09-24T12:42:19.902" v="32121" actId="47"/>
        <pc:sldMkLst>
          <pc:docMk/>
          <pc:sldMk cId="1725608427" sldId="417"/>
        </pc:sldMkLst>
      </pc:sldChg>
      <pc:sldChg chg="addSp modSp add del mod">
        <pc:chgData name="Leonard, Kristen *" userId="a38f7ebc-66e0-4d8c-90e8-f6a5746f45c0" providerId="ADAL" clId="{F81B6161-871A-479F-BB9E-D917F3DB980B}" dt="2025-09-22T14:12:11.203" v="24881" actId="47"/>
        <pc:sldMkLst>
          <pc:docMk/>
          <pc:sldMk cId="3877229182" sldId="417"/>
        </pc:sldMkLst>
      </pc:sldChg>
      <pc:sldChg chg="addSp delSp modSp add del mod">
        <pc:chgData name="Leonard, Kristen *" userId="a38f7ebc-66e0-4d8c-90e8-f6a5746f45c0" providerId="ADAL" clId="{F81B6161-871A-479F-BB9E-D917F3DB980B}" dt="2025-09-22T14:26:25.386" v="25156" actId="47"/>
        <pc:sldMkLst>
          <pc:docMk/>
          <pc:sldMk cId="1442605665" sldId="418"/>
        </pc:sldMkLst>
      </pc:sldChg>
      <pc:sldChg chg="addSp delSp modSp add del mod">
        <pc:chgData name="Leonard, Kristen *" userId="a38f7ebc-66e0-4d8c-90e8-f6a5746f45c0" providerId="ADAL" clId="{F81B6161-871A-479F-BB9E-D917F3DB980B}" dt="2025-09-22T14:12:04.408" v="24875" actId="47"/>
        <pc:sldMkLst>
          <pc:docMk/>
          <pc:sldMk cId="1677425776" sldId="418"/>
        </pc:sldMkLst>
      </pc:sldChg>
      <pc:sldChg chg="add del">
        <pc:chgData name="Leonard, Kristen *" userId="a38f7ebc-66e0-4d8c-90e8-f6a5746f45c0" providerId="ADAL" clId="{F81B6161-871A-479F-BB9E-D917F3DB980B}" dt="2025-09-22T14:25:39.654" v="25151" actId="47"/>
        <pc:sldMkLst>
          <pc:docMk/>
          <pc:sldMk cId="2585014870" sldId="418"/>
        </pc:sldMkLst>
      </pc:sldChg>
      <pc:sldChg chg="delSp modSp new del mod">
        <pc:chgData name="Leonard, Kristen *" userId="a38f7ebc-66e0-4d8c-90e8-f6a5746f45c0" providerId="ADAL" clId="{F81B6161-871A-479F-BB9E-D917F3DB980B}" dt="2025-09-24T12:42:22.136" v="32123" actId="47"/>
        <pc:sldMkLst>
          <pc:docMk/>
          <pc:sldMk cId="4117201401" sldId="418"/>
        </pc:sldMkLst>
      </pc:sldChg>
      <pc:sldChg chg="add">
        <pc:chgData name="Leonard, Kristen *" userId="a38f7ebc-66e0-4d8c-90e8-f6a5746f45c0" providerId="ADAL" clId="{F81B6161-871A-479F-BB9E-D917F3DB980B}" dt="2025-09-22T14:27:09.524" v="25172"/>
        <pc:sldMkLst>
          <pc:docMk/>
          <pc:sldMk cId="3292003060" sldId="419"/>
        </pc:sldMkLst>
      </pc:sldChg>
      <pc:sldChg chg="add del">
        <pc:chgData name="Leonard, Kristen *" userId="a38f7ebc-66e0-4d8c-90e8-f6a5746f45c0" providerId="ADAL" clId="{F81B6161-871A-479F-BB9E-D917F3DB980B}" dt="2025-09-22T14:12:03.427" v="24874" actId="47"/>
        <pc:sldMkLst>
          <pc:docMk/>
          <pc:sldMk cId="3456003515" sldId="419"/>
        </pc:sldMkLst>
      </pc:sldChg>
      <pc:sldChg chg="add">
        <pc:chgData name="Leonard, Kristen *" userId="a38f7ebc-66e0-4d8c-90e8-f6a5746f45c0" providerId="ADAL" clId="{F81B6161-871A-479F-BB9E-D917F3DB980B}" dt="2025-09-22T14:27:16.026" v="25173"/>
        <pc:sldMkLst>
          <pc:docMk/>
          <pc:sldMk cId="3896956142" sldId="420"/>
        </pc:sldMkLst>
      </pc:sldChg>
      <pc:sldChg chg="add">
        <pc:chgData name="Leonard, Kristen *" userId="a38f7ebc-66e0-4d8c-90e8-f6a5746f45c0" providerId="ADAL" clId="{F81B6161-871A-479F-BB9E-D917F3DB980B}" dt="2025-09-22T14:27:26.492" v="25174"/>
        <pc:sldMkLst>
          <pc:docMk/>
          <pc:sldMk cId="2312601455" sldId="421"/>
        </pc:sldMkLst>
      </pc:sldChg>
      <pc:sldChg chg="delSp modSp add del mod">
        <pc:chgData name="Leonard, Kristen *" userId="a38f7ebc-66e0-4d8c-90e8-f6a5746f45c0" providerId="ADAL" clId="{F81B6161-871A-479F-BB9E-D917F3DB980B}" dt="2025-09-22T14:39:39.544" v="25511" actId="47"/>
        <pc:sldMkLst>
          <pc:docMk/>
          <pc:sldMk cId="2962784883" sldId="422"/>
        </pc:sldMkLst>
      </pc:sldChg>
      <pc:sldChg chg="addSp delSp modSp add del mod">
        <pc:chgData name="Leonard, Kristen *" userId="a38f7ebc-66e0-4d8c-90e8-f6a5746f45c0" providerId="ADAL" clId="{F81B6161-871A-479F-BB9E-D917F3DB980B}" dt="2025-09-24T12:42:12.063" v="32109" actId="47"/>
        <pc:sldMkLst>
          <pc:docMk/>
          <pc:sldMk cId="1626999965" sldId="423"/>
        </pc:sldMkLst>
      </pc:sldChg>
      <pc:sldChg chg="add del">
        <pc:chgData name="Leonard, Kristen *" userId="a38f7ebc-66e0-4d8c-90e8-f6a5746f45c0" providerId="ADAL" clId="{F81B6161-871A-479F-BB9E-D917F3DB980B}" dt="2025-09-22T14:47:22.890" v="25714" actId="47"/>
        <pc:sldMkLst>
          <pc:docMk/>
          <pc:sldMk cId="2764046625" sldId="424"/>
        </pc:sldMkLst>
      </pc:sldChg>
      <pc:sldChg chg="addSp delSp modSp add del mod">
        <pc:chgData name="Leonard, Kristen *" userId="a38f7ebc-66e0-4d8c-90e8-f6a5746f45c0" providerId="ADAL" clId="{F81B6161-871A-479F-BB9E-D917F3DB980B}" dt="2025-09-24T12:42:08.452" v="32096" actId="47"/>
        <pc:sldMkLst>
          <pc:docMk/>
          <pc:sldMk cId="2718834944" sldId="425"/>
        </pc:sldMkLst>
      </pc:sldChg>
      <pc:sldChg chg="addSp modSp add del mod">
        <pc:chgData name="Leonard, Kristen *" userId="a38f7ebc-66e0-4d8c-90e8-f6a5746f45c0" providerId="ADAL" clId="{F81B6161-871A-479F-BB9E-D917F3DB980B}" dt="2025-09-24T12:42:08.983" v="32097" actId="47"/>
        <pc:sldMkLst>
          <pc:docMk/>
          <pc:sldMk cId="1035231152" sldId="426"/>
        </pc:sldMkLst>
      </pc:sldChg>
      <pc:sldChg chg="addSp modSp add del mod">
        <pc:chgData name="Leonard, Kristen *" userId="a38f7ebc-66e0-4d8c-90e8-f6a5746f45c0" providerId="ADAL" clId="{F81B6161-871A-479F-BB9E-D917F3DB980B}" dt="2025-09-24T12:42:09.234" v="32098" actId="47"/>
        <pc:sldMkLst>
          <pc:docMk/>
          <pc:sldMk cId="3860268743" sldId="427"/>
        </pc:sldMkLst>
      </pc:sldChg>
      <pc:sldChg chg="addSp modSp add del mod">
        <pc:chgData name="Leonard, Kristen *" userId="a38f7ebc-66e0-4d8c-90e8-f6a5746f45c0" providerId="ADAL" clId="{F81B6161-871A-479F-BB9E-D917F3DB980B}" dt="2025-09-24T12:42:10.302" v="32102" actId="47"/>
        <pc:sldMkLst>
          <pc:docMk/>
          <pc:sldMk cId="1930214918" sldId="428"/>
        </pc:sldMkLst>
      </pc:sldChg>
      <pc:sldChg chg="addSp modSp add del mod">
        <pc:chgData name="Leonard, Kristen *" userId="a38f7ebc-66e0-4d8c-90e8-f6a5746f45c0" providerId="ADAL" clId="{F81B6161-871A-479F-BB9E-D917F3DB980B}" dt="2025-09-24T12:42:10.538" v="32103" actId="47"/>
        <pc:sldMkLst>
          <pc:docMk/>
          <pc:sldMk cId="4234292373" sldId="429"/>
        </pc:sldMkLst>
      </pc:sldChg>
      <pc:sldChg chg="addSp delSp modSp add del mod">
        <pc:chgData name="Leonard, Kristen *" userId="a38f7ebc-66e0-4d8c-90e8-f6a5746f45c0" providerId="ADAL" clId="{F81B6161-871A-479F-BB9E-D917F3DB980B}" dt="2025-09-24T12:42:09.548" v="32099" actId="47"/>
        <pc:sldMkLst>
          <pc:docMk/>
          <pc:sldMk cId="4209657990" sldId="430"/>
        </pc:sldMkLst>
      </pc:sldChg>
      <pc:sldChg chg="addSp delSp modSp add del mod">
        <pc:chgData name="Leonard, Kristen *" userId="a38f7ebc-66e0-4d8c-90e8-f6a5746f45c0" providerId="ADAL" clId="{F81B6161-871A-479F-BB9E-D917F3DB980B}" dt="2025-09-24T12:42:09.784" v="32100" actId="47"/>
        <pc:sldMkLst>
          <pc:docMk/>
          <pc:sldMk cId="2009141090" sldId="431"/>
        </pc:sldMkLst>
      </pc:sldChg>
      <pc:sldChg chg="addSp delSp modSp add del mod">
        <pc:chgData name="Leonard, Kristen *" userId="a38f7ebc-66e0-4d8c-90e8-f6a5746f45c0" providerId="ADAL" clId="{F81B6161-871A-479F-BB9E-D917F3DB980B}" dt="2025-09-24T12:42:10.056" v="32101" actId="47"/>
        <pc:sldMkLst>
          <pc:docMk/>
          <pc:sldMk cId="3462053045" sldId="432"/>
        </pc:sldMkLst>
      </pc:sldChg>
      <pc:sldChg chg="addSp delSp modSp add del mod">
        <pc:chgData name="Leonard, Kristen *" userId="a38f7ebc-66e0-4d8c-90e8-f6a5746f45c0" providerId="ADAL" clId="{F81B6161-871A-479F-BB9E-D917F3DB980B}" dt="2025-09-24T12:42:10.805" v="32104" actId="47"/>
        <pc:sldMkLst>
          <pc:docMk/>
          <pc:sldMk cId="1829883347" sldId="433"/>
        </pc:sldMkLst>
      </pc:sldChg>
      <pc:sldChg chg="addSp delSp modSp add del mod">
        <pc:chgData name="Leonard, Kristen *" userId="a38f7ebc-66e0-4d8c-90e8-f6a5746f45c0" providerId="ADAL" clId="{F81B6161-871A-479F-BB9E-D917F3DB980B}" dt="2025-09-24T12:42:11.009" v="32105" actId="47"/>
        <pc:sldMkLst>
          <pc:docMk/>
          <pc:sldMk cId="2040291001" sldId="434"/>
        </pc:sldMkLst>
      </pc:sldChg>
      <pc:sldChg chg="addSp delSp modSp add del mod">
        <pc:chgData name="Leonard, Kristen *" userId="a38f7ebc-66e0-4d8c-90e8-f6a5746f45c0" providerId="ADAL" clId="{F81B6161-871A-479F-BB9E-D917F3DB980B}" dt="2025-09-24T12:42:11.402" v="32106" actId="47"/>
        <pc:sldMkLst>
          <pc:docMk/>
          <pc:sldMk cId="326337285" sldId="435"/>
        </pc:sldMkLst>
      </pc:sldChg>
      <pc:sldChg chg="modSp add del mod">
        <pc:chgData name="Leonard, Kristen *" userId="a38f7ebc-66e0-4d8c-90e8-f6a5746f45c0" providerId="ADAL" clId="{F81B6161-871A-479F-BB9E-D917F3DB980B}" dt="2025-09-24T12:42:08.026" v="32095" actId="47"/>
        <pc:sldMkLst>
          <pc:docMk/>
          <pc:sldMk cId="3699852001" sldId="436"/>
        </pc:sldMkLst>
      </pc:sldChg>
      <pc:sldChg chg="addSp delSp modSp add del mod">
        <pc:chgData name="Leonard, Kristen *" userId="a38f7ebc-66e0-4d8c-90e8-f6a5746f45c0" providerId="ADAL" clId="{F81B6161-871A-479F-BB9E-D917F3DB980B}" dt="2025-09-24T12:42:20.911" v="32122" actId="47"/>
        <pc:sldMkLst>
          <pc:docMk/>
          <pc:sldMk cId="327401584" sldId="437"/>
        </pc:sldMkLst>
      </pc:sldChg>
      <pc:sldChg chg="modSp add mod">
        <pc:chgData name="Leonard, Kristen *" userId="a38f7ebc-66e0-4d8c-90e8-f6a5746f45c0" providerId="ADAL" clId="{F81B6161-871A-479F-BB9E-D917F3DB980B}" dt="2025-09-22T15:55:24.171" v="26886" actId="20577"/>
        <pc:sldMkLst>
          <pc:docMk/>
          <pc:sldMk cId="244295901" sldId="438"/>
        </pc:sldMkLst>
      </pc:sldChg>
      <pc:sldChg chg="addSp delSp modSp add mod">
        <pc:chgData name="Leonard, Kristen *" userId="a38f7ebc-66e0-4d8c-90e8-f6a5746f45c0" providerId="ADAL" clId="{F81B6161-871A-479F-BB9E-D917F3DB980B}" dt="2025-09-22T22:04:47.441" v="27528" actId="20577"/>
        <pc:sldMkLst>
          <pc:docMk/>
          <pc:sldMk cId="2567814674" sldId="439"/>
        </pc:sldMkLst>
      </pc:sldChg>
      <pc:sldChg chg="addSp modSp add mod">
        <pc:chgData name="Leonard, Kristen *" userId="a38f7ebc-66e0-4d8c-90e8-f6a5746f45c0" providerId="ADAL" clId="{F81B6161-871A-479F-BB9E-D917F3DB980B}" dt="2025-09-22T22:04:59.613" v="27557" actId="20577"/>
        <pc:sldMkLst>
          <pc:docMk/>
          <pc:sldMk cId="2653474060" sldId="440"/>
        </pc:sldMkLst>
      </pc:sldChg>
      <pc:sldChg chg="addSp modSp add mod">
        <pc:chgData name="Leonard, Kristen *" userId="a38f7ebc-66e0-4d8c-90e8-f6a5746f45c0" providerId="ADAL" clId="{F81B6161-871A-479F-BB9E-D917F3DB980B}" dt="2025-09-22T22:05:08.127" v="27576" actId="20577"/>
        <pc:sldMkLst>
          <pc:docMk/>
          <pc:sldMk cId="4235587343" sldId="441"/>
        </pc:sldMkLst>
      </pc:sldChg>
      <pc:sldChg chg="addSp modSp add mod">
        <pc:chgData name="Leonard, Kristen *" userId="a38f7ebc-66e0-4d8c-90e8-f6a5746f45c0" providerId="ADAL" clId="{F81B6161-871A-479F-BB9E-D917F3DB980B}" dt="2025-09-22T22:06:14.844" v="27612" actId="20577"/>
        <pc:sldMkLst>
          <pc:docMk/>
          <pc:sldMk cId="1231915880" sldId="442"/>
        </pc:sldMkLst>
      </pc:sldChg>
      <pc:sldChg chg="addSp modSp add mod">
        <pc:chgData name="Leonard, Kristen *" userId="a38f7ebc-66e0-4d8c-90e8-f6a5746f45c0" providerId="ADAL" clId="{F81B6161-871A-479F-BB9E-D917F3DB980B}" dt="2025-09-22T22:06:30.840" v="27631" actId="20577"/>
        <pc:sldMkLst>
          <pc:docMk/>
          <pc:sldMk cId="2365296256" sldId="443"/>
        </pc:sldMkLst>
      </pc:sldChg>
      <pc:sldChg chg="addSp modSp add mod">
        <pc:chgData name="Leonard, Kristen *" userId="a38f7ebc-66e0-4d8c-90e8-f6a5746f45c0" providerId="ADAL" clId="{F81B6161-871A-479F-BB9E-D917F3DB980B}" dt="2025-09-22T22:06:50.177" v="27650" actId="20577"/>
        <pc:sldMkLst>
          <pc:docMk/>
          <pc:sldMk cId="262334323" sldId="444"/>
        </pc:sldMkLst>
      </pc:sldChg>
      <pc:sldChg chg="addSp modSp add del mod">
        <pc:chgData name="Leonard, Kristen *" userId="a38f7ebc-66e0-4d8c-90e8-f6a5746f45c0" providerId="ADAL" clId="{F81B6161-871A-479F-BB9E-D917F3DB980B}" dt="2025-09-22T22:09:28.381" v="27693" actId="47"/>
        <pc:sldMkLst>
          <pc:docMk/>
          <pc:sldMk cId="1300292638" sldId="445"/>
        </pc:sldMkLst>
      </pc:sldChg>
      <pc:sldChg chg="addSp modSp add mod">
        <pc:chgData name="Leonard, Kristen *" userId="a38f7ebc-66e0-4d8c-90e8-f6a5746f45c0" providerId="ADAL" clId="{F81B6161-871A-479F-BB9E-D917F3DB980B}" dt="2025-09-22T22:09:22.153" v="27692" actId="1076"/>
        <pc:sldMkLst>
          <pc:docMk/>
          <pc:sldMk cId="3320287654" sldId="446"/>
        </pc:sldMkLst>
      </pc:sldChg>
      <pc:sldChg chg="add del">
        <pc:chgData name="Leonard, Kristen *" userId="a38f7ebc-66e0-4d8c-90e8-f6a5746f45c0" providerId="ADAL" clId="{F81B6161-871A-479F-BB9E-D917F3DB980B}" dt="2025-09-22T22:07:58.914" v="27689" actId="47"/>
        <pc:sldMkLst>
          <pc:docMk/>
          <pc:sldMk cId="1442379283" sldId="447"/>
        </pc:sldMkLst>
      </pc:sldChg>
      <pc:sldChg chg="addSp delSp modSp add mod">
        <pc:chgData name="Leonard, Kristen *" userId="a38f7ebc-66e0-4d8c-90e8-f6a5746f45c0" providerId="ADAL" clId="{F81B6161-871A-479F-BB9E-D917F3DB980B}" dt="2025-09-22T22:13:01.590" v="27744" actId="14100"/>
        <pc:sldMkLst>
          <pc:docMk/>
          <pc:sldMk cId="3986082862" sldId="447"/>
        </pc:sldMkLst>
      </pc:sldChg>
      <pc:sldChg chg="add del">
        <pc:chgData name="Leonard, Kristen *" userId="a38f7ebc-66e0-4d8c-90e8-f6a5746f45c0" providerId="ADAL" clId="{F81B6161-871A-479F-BB9E-D917F3DB980B}" dt="2025-09-22T22:08:05.123" v="27691" actId="47"/>
        <pc:sldMkLst>
          <pc:docMk/>
          <pc:sldMk cId="2830413972" sldId="448"/>
        </pc:sldMkLst>
      </pc:sldChg>
      <pc:sldChg chg="addSp delSp modSp add mod ord">
        <pc:chgData name="Leonard, Kristen *" userId="a38f7ebc-66e0-4d8c-90e8-f6a5746f45c0" providerId="ADAL" clId="{F81B6161-871A-479F-BB9E-D917F3DB980B}" dt="2025-09-22T22:14:39.830" v="27773"/>
        <pc:sldMkLst>
          <pc:docMk/>
          <pc:sldMk cId="4194488061" sldId="448"/>
        </pc:sldMkLst>
      </pc:sldChg>
      <pc:sldChg chg="add del">
        <pc:chgData name="Leonard, Kristen *" userId="a38f7ebc-66e0-4d8c-90e8-f6a5746f45c0" providerId="ADAL" clId="{F81B6161-871A-479F-BB9E-D917F3DB980B}" dt="2025-09-22T22:08:01.616" v="27690" actId="47"/>
        <pc:sldMkLst>
          <pc:docMk/>
          <pc:sldMk cId="209769112" sldId="449"/>
        </pc:sldMkLst>
      </pc:sldChg>
      <pc:sldChg chg="addSp delSp modSp new mod">
        <pc:chgData name="Leonard, Kristen *" userId="a38f7ebc-66e0-4d8c-90e8-f6a5746f45c0" providerId="ADAL" clId="{F81B6161-871A-479F-BB9E-D917F3DB980B}" dt="2025-09-22T22:27:20.085" v="28259" actId="20577"/>
        <pc:sldMkLst>
          <pc:docMk/>
          <pc:sldMk cId="1374352734" sldId="449"/>
        </pc:sldMkLst>
      </pc:sldChg>
      <pc:sldChg chg="modSp add mod">
        <pc:chgData name="Leonard, Kristen *" userId="a38f7ebc-66e0-4d8c-90e8-f6a5746f45c0" providerId="ADAL" clId="{F81B6161-871A-479F-BB9E-D917F3DB980B}" dt="2025-09-23T12:56:34.667" v="28713" actId="1076"/>
        <pc:sldMkLst>
          <pc:docMk/>
          <pc:sldMk cId="1773294120" sldId="450"/>
        </pc:sldMkLst>
        <pc:spChg chg="mod">
          <ac:chgData name="Leonard, Kristen *" userId="a38f7ebc-66e0-4d8c-90e8-f6a5746f45c0" providerId="ADAL" clId="{F81B6161-871A-479F-BB9E-D917F3DB980B}" dt="2025-09-23T12:31:16.099" v="28272" actId="20577"/>
          <ac:spMkLst>
            <pc:docMk/>
            <pc:sldMk cId="1773294120" sldId="450"/>
            <ac:spMk id="2" creationId="{4ECE39DA-350C-CB81-8303-AE51F539F039}"/>
          </ac:spMkLst>
        </pc:spChg>
        <pc:spChg chg="mod">
          <ac:chgData name="Leonard, Kristen *" userId="a38f7ebc-66e0-4d8c-90e8-f6a5746f45c0" providerId="ADAL" clId="{F81B6161-871A-479F-BB9E-D917F3DB980B}" dt="2025-09-23T12:56:34.667" v="28713" actId="1076"/>
          <ac:spMkLst>
            <pc:docMk/>
            <pc:sldMk cId="1773294120" sldId="450"/>
            <ac:spMk id="10" creationId="{18E74C6A-594A-9A65-63BE-C8C4E7EC9D28}"/>
          </ac:spMkLst>
        </pc:spChg>
      </pc:sldChg>
      <pc:sldChg chg="add">
        <pc:chgData name="Leonard, Kristen *" userId="a38f7ebc-66e0-4d8c-90e8-f6a5746f45c0" providerId="ADAL" clId="{F81B6161-871A-479F-BB9E-D917F3DB980B}" dt="2025-09-23T13:01:01.118" v="28722"/>
        <pc:sldMkLst>
          <pc:docMk/>
          <pc:sldMk cId="1516022321" sldId="451"/>
        </pc:sldMkLst>
      </pc:sldChg>
      <pc:sldChg chg="addSp modSp add mod">
        <pc:chgData name="Leonard, Kristen *" userId="a38f7ebc-66e0-4d8c-90e8-f6a5746f45c0" providerId="ADAL" clId="{F81B6161-871A-479F-BB9E-D917F3DB980B}" dt="2025-09-23T20:11:17.026" v="30904" actId="20577"/>
        <pc:sldMkLst>
          <pc:docMk/>
          <pc:sldMk cId="3441079285" sldId="452"/>
        </pc:sldMkLst>
        <pc:spChg chg="mod">
          <ac:chgData name="Leonard, Kristen *" userId="a38f7ebc-66e0-4d8c-90e8-f6a5746f45c0" providerId="ADAL" clId="{F81B6161-871A-479F-BB9E-D917F3DB980B}" dt="2025-09-23T16:39:36.368" v="29805" actId="20577"/>
          <ac:spMkLst>
            <pc:docMk/>
            <pc:sldMk cId="3441079285" sldId="452"/>
            <ac:spMk id="2" creationId="{2C80DCBC-0311-C723-1B7D-B165B3C14CB0}"/>
          </ac:spMkLst>
        </pc:spChg>
        <pc:spChg chg="mod">
          <ac:chgData name="Leonard, Kristen *" userId="a38f7ebc-66e0-4d8c-90e8-f6a5746f45c0" providerId="ADAL" clId="{F81B6161-871A-479F-BB9E-D917F3DB980B}" dt="2025-09-23T20:11:17.026" v="30904" actId="20577"/>
          <ac:spMkLst>
            <pc:docMk/>
            <pc:sldMk cId="3441079285" sldId="452"/>
            <ac:spMk id="3" creationId="{B291C64B-6FE3-95DF-DA28-D5D01FED7B31}"/>
          </ac:spMkLst>
        </pc:spChg>
        <pc:spChg chg="add mod">
          <ac:chgData name="Leonard, Kristen *" userId="a38f7ebc-66e0-4d8c-90e8-f6a5746f45c0" providerId="ADAL" clId="{F81B6161-871A-479F-BB9E-D917F3DB980B}" dt="2025-09-23T18:39:09.583" v="30726" actId="1076"/>
          <ac:spMkLst>
            <pc:docMk/>
            <pc:sldMk cId="3441079285" sldId="452"/>
            <ac:spMk id="7" creationId="{85A4842F-24A1-8442-8B64-9BC95CE5F06C}"/>
          </ac:spMkLst>
        </pc:spChg>
        <pc:graphicFrameChg chg="mod modGraphic">
          <ac:chgData name="Leonard, Kristen *" userId="a38f7ebc-66e0-4d8c-90e8-f6a5746f45c0" providerId="ADAL" clId="{F81B6161-871A-479F-BB9E-D917F3DB980B}" dt="2025-09-23T18:39:05.835" v="30725" actId="1076"/>
          <ac:graphicFrameMkLst>
            <pc:docMk/>
            <pc:sldMk cId="3441079285" sldId="452"/>
            <ac:graphicFrameMk id="8" creationId="{36825F99-FC61-FC67-B332-E17BBA704C94}"/>
          </ac:graphicFrameMkLst>
        </pc:graphicFrameChg>
      </pc:sldChg>
      <pc:sldChg chg="add del">
        <pc:chgData name="Leonard, Kristen *" userId="a38f7ebc-66e0-4d8c-90e8-f6a5746f45c0" providerId="ADAL" clId="{F81B6161-871A-479F-BB9E-D917F3DB980B}" dt="2025-09-24T12:42:12.298" v="32110" actId="47"/>
        <pc:sldMkLst>
          <pc:docMk/>
          <pc:sldMk cId="713637562" sldId="453"/>
        </pc:sldMkLst>
      </pc:sldChg>
      <pc:sldChg chg="addSp modSp add mod">
        <pc:chgData name="Leonard, Kristen *" userId="a38f7ebc-66e0-4d8c-90e8-f6a5746f45c0" providerId="ADAL" clId="{F81B6161-871A-479F-BB9E-D917F3DB980B}" dt="2025-09-23T16:27:14.428" v="29802" actId="1076"/>
        <pc:sldMkLst>
          <pc:docMk/>
          <pc:sldMk cId="304570863" sldId="454"/>
        </pc:sldMkLst>
        <pc:spChg chg="mod">
          <ac:chgData name="Leonard, Kristen *" userId="a38f7ebc-66e0-4d8c-90e8-f6a5746f45c0" providerId="ADAL" clId="{F81B6161-871A-479F-BB9E-D917F3DB980B}" dt="2025-09-23T16:27:10.102" v="29801" actId="1076"/>
          <ac:spMkLst>
            <pc:docMk/>
            <pc:sldMk cId="304570863" sldId="454"/>
            <ac:spMk id="6" creationId="{02B5742A-1873-FD24-4134-774AF819D579}"/>
          </ac:spMkLst>
        </pc:spChg>
        <pc:graphicFrameChg chg="add mod modGraphic">
          <ac:chgData name="Leonard, Kristen *" userId="a38f7ebc-66e0-4d8c-90e8-f6a5746f45c0" providerId="ADAL" clId="{F81B6161-871A-479F-BB9E-D917F3DB980B}" dt="2025-09-23T16:27:14.428" v="29802" actId="1076"/>
          <ac:graphicFrameMkLst>
            <pc:docMk/>
            <pc:sldMk cId="304570863" sldId="454"/>
            <ac:graphicFrameMk id="7" creationId="{FC5E5414-C749-5182-4DC3-7B5371A59B79}"/>
          </ac:graphicFrameMkLst>
        </pc:graphicFrameChg>
      </pc:sldChg>
      <pc:sldChg chg="delSp modSp add del mod">
        <pc:chgData name="Leonard, Kristen *" userId="a38f7ebc-66e0-4d8c-90e8-f6a5746f45c0" providerId="ADAL" clId="{F81B6161-871A-479F-BB9E-D917F3DB980B}" dt="2025-09-23T13:40:32.534" v="29279" actId="47"/>
        <pc:sldMkLst>
          <pc:docMk/>
          <pc:sldMk cId="4180752256" sldId="454"/>
        </pc:sldMkLst>
        <pc:spChg chg="mod">
          <ac:chgData name="Leonard, Kristen *" userId="a38f7ebc-66e0-4d8c-90e8-f6a5746f45c0" providerId="ADAL" clId="{F81B6161-871A-479F-BB9E-D917F3DB980B}" dt="2025-09-23T13:33:49.561" v="29262" actId="20577"/>
          <ac:spMkLst>
            <pc:docMk/>
            <pc:sldMk cId="4180752256" sldId="454"/>
            <ac:spMk id="2" creationId="{35DA876E-0296-98E1-3882-FEB5384E3EDB}"/>
          </ac:spMkLst>
        </pc:spChg>
        <pc:spChg chg="mod">
          <ac:chgData name="Leonard, Kristen *" userId="a38f7ebc-66e0-4d8c-90e8-f6a5746f45c0" providerId="ADAL" clId="{F81B6161-871A-479F-BB9E-D917F3DB980B}" dt="2025-09-23T13:40:26.890" v="29278" actId="20577"/>
          <ac:spMkLst>
            <pc:docMk/>
            <pc:sldMk cId="4180752256" sldId="454"/>
            <ac:spMk id="3" creationId="{C2010798-C428-3375-F10D-92119E716062}"/>
          </ac:spMkLst>
        </pc:spChg>
        <pc:graphicFrameChg chg="del">
          <ac:chgData name="Leonard, Kristen *" userId="a38f7ebc-66e0-4d8c-90e8-f6a5746f45c0" providerId="ADAL" clId="{F81B6161-871A-479F-BB9E-D917F3DB980B}" dt="2025-09-23T13:33:38.755" v="29237" actId="478"/>
          <ac:graphicFrameMkLst>
            <pc:docMk/>
            <pc:sldMk cId="4180752256" sldId="454"/>
            <ac:graphicFrameMk id="8" creationId="{1117A2B9-82EE-E844-0D34-1CCFDE3ADFE2}"/>
          </ac:graphicFrameMkLst>
        </pc:graphicFrameChg>
      </pc:sldChg>
      <pc:sldChg chg="modSp add del mod">
        <pc:chgData name="Leonard, Kristen *" userId="a38f7ebc-66e0-4d8c-90e8-f6a5746f45c0" providerId="ADAL" clId="{F81B6161-871A-479F-BB9E-D917F3DB980B}" dt="2025-09-23T20:10:53.281" v="30873" actId="47"/>
        <pc:sldMkLst>
          <pc:docMk/>
          <pc:sldMk cId="4011637690" sldId="455"/>
        </pc:sldMkLst>
        <pc:spChg chg="mod">
          <ac:chgData name="Leonard, Kristen *" userId="a38f7ebc-66e0-4d8c-90e8-f6a5746f45c0" providerId="ADAL" clId="{F81B6161-871A-479F-BB9E-D917F3DB980B}" dt="2025-09-23T20:10:47.714" v="30872" actId="20577"/>
          <ac:spMkLst>
            <pc:docMk/>
            <pc:sldMk cId="4011637690" sldId="455"/>
            <ac:spMk id="3" creationId="{B766C590-62EB-C56B-09E6-EDCA3E20C99A}"/>
          </ac:spMkLst>
        </pc:spChg>
      </pc:sldChg>
      <pc:sldChg chg="addSp delSp modSp add mod">
        <pc:chgData name="Leonard, Kristen *" userId="a38f7ebc-66e0-4d8c-90e8-f6a5746f45c0" providerId="ADAL" clId="{F81B6161-871A-479F-BB9E-D917F3DB980B}" dt="2025-09-23T20:37:09.542" v="31199" actId="1076"/>
        <pc:sldMkLst>
          <pc:docMk/>
          <pc:sldMk cId="904980121" sldId="456"/>
        </pc:sldMkLst>
        <pc:spChg chg="mod">
          <ac:chgData name="Leonard, Kristen *" userId="a38f7ebc-66e0-4d8c-90e8-f6a5746f45c0" providerId="ADAL" clId="{F81B6161-871A-479F-BB9E-D917F3DB980B}" dt="2025-09-23T17:26:08.395" v="29841" actId="20577"/>
          <ac:spMkLst>
            <pc:docMk/>
            <pc:sldMk cId="904980121" sldId="456"/>
            <ac:spMk id="2" creationId="{6FDF36DF-0092-A778-CC90-29850D3FA06C}"/>
          </ac:spMkLst>
        </pc:spChg>
        <pc:spChg chg="del">
          <ac:chgData name="Leonard, Kristen *" userId="a38f7ebc-66e0-4d8c-90e8-f6a5746f45c0" providerId="ADAL" clId="{F81B6161-871A-479F-BB9E-D917F3DB980B}" dt="2025-09-23T17:25:27.804" v="29808" actId="478"/>
          <ac:spMkLst>
            <pc:docMk/>
            <pc:sldMk cId="904980121" sldId="456"/>
            <ac:spMk id="3" creationId="{2A2D1FF0-031C-A945-2C30-8F9D10313483}"/>
          </ac:spMkLst>
        </pc:spChg>
        <pc:spChg chg="add del mod">
          <ac:chgData name="Leonard, Kristen *" userId="a38f7ebc-66e0-4d8c-90e8-f6a5746f45c0" providerId="ADAL" clId="{F81B6161-871A-479F-BB9E-D917F3DB980B}" dt="2025-09-23T17:25:28.792" v="29809" actId="478"/>
          <ac:spMkLst>
            <pc:docMk/>
            <pc:sldMk cId="904980121" sldId="456"/>
            <ac:spMk id="9" creationId="{98BC7BB0-D71D-50E5-837B-94E74F19B6A2}"/>
          </ac:spMkLst>
        </pc:spChg>
        <pc:graphicFrameChg chg="del">
          <ac:chgData name="Leonard, Kristen *" userId="a38f7ebc-66e0-4d8c-90e8-f6a5746f45c0" providerId="ADAL" clId="{F81B6161-871A-479F-BB9E-D917F3DB980B}" dt="2025-09-23T17:25:25.840" v="29807" actId="478"/>
          <ac:graphicFrameMkLst>
            <pc:docMk/>
            <pc:sldMk cId="904980121" sldId="456"/>
            <ac:graphicFrameMk id="8" creationId="{781F8936-6B4B-498B-CC94-A696D665BD35}"/>
          </ac:graphicFrameMkLst>
        </pc:graphicFrameChg>
        <pc:picChg chg="add mod">
          <ac:chgData name="Leonard, Kristen *" userId="a38f7ebc-66e0-4d8c-90e8-f6a5746f45c0" providerId="ADAL" clId="{F81B6161-871A-479F-BB9E-D917F3DB980B}" dt="2025-09-23T20:37:09.542" v="31199" actId="1076"/>
          <ac:picMkLst>
            <pc:docMk/>
            <pc:sldMk cId="904980121" sldId="456"/>
            <ac:picMk id="11" creationId="{4FA140A9-1566-8872-6FAF-20EC12242F38}"/>
          </ac:picMkLst>
        </pc:picChg>
      </pc:sldChg>
      <pc:sldChg chg="addSp modSp add mod">
        <pc:chgData name="Leonard, Kristen *" userId="a38f7ebc-66e0-4d8c-90e8-f6a5746f45c0" providerId="ADAL" clId="{F81B6161-871A-479F-BB9E-D917F3DB980B}" dt="2025-09-23T20:37:24.642" v="31205" actId="1076"/>
        <pc:sldMkLst>
          <pc:docMk/>
          <pc:sldMk cId="2420787074" sldId="457"/>
        </pc:sldMkLst>
        <pc:spChg chg="mod">
          <ac:chgData name="Leonard, Kristen *" userId="a38f7ebc-66e0-4d8c-90e8-f6a5746f45c0" providerId="ADAL" clId="{F81B6161-871A-479F-BB9E-D917F3DB980B}" dt="2025-09-23T17:26:19.970" v="29879" actId="20577"/>
          <ac:spMkLst>
            <pc:docMk/>
            <pc:sldMk cId="2420787074" sldId="457"/>
            <ac:spMk id="2" creationId="{9E6A6C9D-1F67-9F89-A8C0-F3F733B4B77D}"/>
          </ac:spMkLst>
        </pc:spChg>
        <pc:picChg chg="add mod">
          <ac:chgData name="Leonard, Kristen *" userId="a38f7ebc-66e0-4d8c-90e8-f6a5746f45c0" providerId="ADAL" clId="{F81B6161-871A-479F-BB9E-D917F3DB980B}" dt="2025-09-23T20:37:24.642" v="31205" actId="1076"/>
          <ac:picMkLst>
            <pc:docMk/>
            <pc:sldMk cId="2420787074" sldId="457"/>
            <ac:picMk id="7" creationId="{A5A612A8-1346-7BE0-81A9-5D4B995899DA}"/>
          </ac:picMkLst>
        </pc:picChg>
      </pc:sldChg>
      <pc:sldChg chg="addSp modSp add mod">
        <pc:chgData name="Leonard, Kristen *" userId="a38f7ebc-66e0-4d8c-90e8-f6a5746f45c0" providerId="ADAL" clId="{F81B6161-871A-479F-BB9E-D917F3DB980B}" dt="2025-09-23T20:37:39.899" v="31211" actId="1076"/>
        <pc:sldMkLst>
          <pc:docMk/>
          <pc:sldMk cId="471524770" sldId="458"/>
        </pc:sldMkLst>
        <pc:spChg chg="mod">
          <ac:chgData name="Leonard, Kristen *" userId="a38f7ebc-66e0-4d8c-90e8-f6a5746f45c0" providerId="ADAL" clId="{F81B6161-871A-479F-BB9E-D917F3DB980B}" dt="2025-09-23T17:26:27.586" v="29904" actId="20577"/>
          <ac:spMkLst>
            <pc:docMk/>
            <pc:sldMk cId="471524770" sldId="458"/>
            <ac:spMk id="2" creationId="{3CD4416E-1C34-5E74-6CA4-F00820A96CA7}"/>
          </ac:spMkLst>
        </pc:spChg>
        <pc:picChg chg="add mod">
          <ac:chgData name="Leonard, Kristen *" userId="a38f7ebc-66e0-4d8c-90e8-f6a5746f45c0" providerId="ADAL" clId="{F81B6161-871A-479F-BB9E-D917F3DB980B}" dt="2025-09-23T20:37:39.899" v="31211" actId="1076"/>
          <ac:picMkLst>
            <pc:docMk/>
            <pc:sldMk cId="471524770" sldId="458"/>
            <ac:picMk id="7" creationId="{57FAAEA6-6FE1-6E54-B4F4-90F3B152DEAA}"/>
          </ac:picMkLst>
        </pc:picChg>
      </pc:sldChg>
      <pc:sldChg chg="addSp modSp add mod">
        <pc:chgData name="Leonard, Kristen *" userId="a38f7ebc-66e0-4d8c-90e8-f6a5746f45c0" providerId="ADAL" clId="{F81B6161-871A-479F-BB9E-D917F3DB980B}" dt="2025-09-23T20:38:15.666" v="31217" actId="1076"/>
        <pc:sldMkLst>
          <pc:docMk/>
          <pc:sldMk cId="955831724" sldId="459"/>
        </pc:sldMkLst>
        <pc:spChg chg="mod">
          <ac:chgData name="Leonard, Kristen *" userId="a38f7ebc-66e0-4d8c-90e8-f6a5746f45c0" providerId="ADAL" clId="{F81B6161-871A-479F-BB9E-D917F3DB980B}" dt="2025-09-23T17:27:09.832" v="29923" actId="20577"/>
          <ac:spMkLst>
            <pc:docMk/>
            <pc:sldMk cId="955831724" sldId="459"/>
            <ac:spMk id="2" creationId="{4D8BA09D-DCD6-0953-3A62-D0E0DAE9CAA5}"/>
          </ac:spMkLst>
        </pc:spChg>
        <pc:picChg chg="add mod">
          <ac:chgData name="Leonard, Kristen *" userId="a38f7ebc-66e0-4d8c-90e8-f6a5746f45c0" providerId="ADAL" clId="{F81B6161-871A-479F-BB9E-D917F3DB980B}" dt="2025-09-23T20:38:15.666" v="31217" actId="1076"/>
          <ac:picMkLst>
            <pc:docMk/>
            <pc:sldMk cId="955831724" sldId="459"/>
            <ac:picMk id="7" creationId="{1E33C919-6544-1D9D-A077-E26F0BD47A50}"/>
          </ac:picMkLst>
        </pc:picChg>
      </pc:sldChg>
      <pc:sldChg chg="addSp modSp add mod">
        <pc:chgData name="Leonard, Kristen *" userId="a38f7ebc-66e0-4d8c-90e8-f6a5746f45c0" providerId="ADAL" clId="{F81B6161-871A-479F-BB9E-D917F3DB980B}" dt="2025-09-23T20:38:39.526" v="31223" actId="1076"/>
        <pc:sldMkLst>
          <pc:docMk/>
          <pc:sldMk cId="916179992" sldId="460"/>
        </pc:sldMkLst>
        <pc:spChg chg="mod">
          <ac:chgData name="Leonard, Kristen *" userId="a38f7ebc-66e0-4d8c-90e8-f6a5746f45c0" providerId="ADAL" clId="{F81B6161-871A-479F-BB9E-D917F3DB980B}" dt="2025-09-23T17:27:16.069" v="29937" actId="20577"/>
          <ac:spMkLst>
            <pc:docMk/>
            <pc:sldMk cId="916179992" sldId="460"/>
            <ac:spMk id="2" creationId="{BF81FFFF-D360-D8B6-8C36-69AC7C329401}"/>
          </ac:spMkLst>
        </pc:spChg>
        <pc:picChg chg="add mod">
          <ac:chgData name="Leonard, Kristen *" userId="a38f7ebc-66e0-4d8c-90e8-f6a5746f45c0" providerId="ADAL" clId="{F81B6161-871A-479F-BB9E-D917F3DB980B}" dt="2025-09-23T20:38:39.526" v="31223" actId="1076"/>
          <ac:picMkLst>
            <pc:docMk/>
            <pc:sldMk cId="916179992" sldId="460"/>
            <ac:picMk id="7" creationId="{6FBF0BC0-444A-503A-583E-921EADBDD455}"/>
          </ac:picMkLst>
        </pc:picChg>
      </pc:sldChg>
      <pc:sldChg chg="addSp modSp add mod">
        <pc:chgData name="Leonard, Kristen *" userId="a38f7ebc-66e0-4d8c-90e8-f6a5746f45c0" providerId="ADAL" clId="{F81B6161-871A-479F-BB9E-D917F3DB980B}" dt="2025-09-23T20:39:15.984" v="31227" actId="1076"/>
        <pc:sldMkLst>
          <pc:docMk/>
          <pc:sldMk cId="336688031" sldId="461"/>
        </pc:sldMkLst>
        <pc:spChg chg="mod">
          <ac:chgData name="Leonard, Kristen *" userId="a38f7ebc-66e0-4d8c-90e8-f6a5746f45c0" providerId="ADAL" clId="{F81B6161-871A-479F-BB9E-D917F3DB980B}" dt="2025-09-23T17:27:21.661" v="29951" actId="20577"/>
          <ac:spMkLst>
            <pc:docMk/>
            <pc:sldMk cId="336688031" sldId="461"/>
            <ac:spMk id="2" creationId="{4BF98889-807B-4A53-5E57-32813584125B}"/>
          </ac:spMkLst>
        </pc:spChg>
        <pc:picChg chg="add mod">
          <ac:chgData name="Leonard, Kristen *" userId="a38f7ebc-66e0-4d8c-90e8-f6a5746f45c0" providerId="ADAL" clId="{F81B6161-871A-479F-BB9E-D917F3DB980B}" dt="2025-09-23T20:39:15.984" v="31227" actId="1076"/>
          <ac:picMkLst>
            <pc:docMk/>
            <pc:sldMk cId="336688031" sldId="461"/>
            <ac:picMk id="7" creationId="{18D77C08-F49C-4CF2-7919-1F7D6A141AC1}"/>
          </ac:picMkLst>
        </pc:picChg>
      </pc:sldChg>
      <pc:sldChg chg="addSp modSp add mod">
        <pc:chgData name="Leonard, Kristen *" userId="a38f7ebc-66e0-4d8c-90e8-f6a5746f45c0" providerId="ADAL" clId="{F81B6161-871A-479F-BB9E-D917F3DB980B}" dt="2025-09-23T20:39:38.612" v="31233" actId="1076"/>
        <pc:sldMkLst>
          <pc:docMk/>
          <pc:sldMk cId="1883589851" sldId="462"/>
        </pc:sldMkLst>
        <pc:spChg chg="mod">
          <ac:chgData name="Leonard, Kristen *" userId="a38f7ebc-66e0-4d8c-90e8-f6a5746f45c0" providerId="ADAL" clId="{F81B6161-871A-479F-BB9E-D917F3DB980B}" dt="2025-09-23T17:27:26.567" v="29965" actId="20577"/>
          <ac:spMkLst>
            <pc:docMk/>
            <pc:sldMk cId="1883589851" sldId="462"/>
            <ac:spMk id="2" creationId="{61C812A9-B582-8E7B-9CA7-983970501E38}"/>
          </ac:spMkLst>
        </pc:spChg>
        <pc:picChg chg="add mod">
          <ac:chgData name="Leonard, Kristen *" userId="a38f7ebc-66e0-4d8c-90e8-f6a5746f45c0" providerId="ADAL" clId="{F81B6161-871A-479F-BB9E-D917F3DB980B}" dt="2025-09-23T20:39:38.612" v="31233" actId="1076"/>
          <ac:picMkLst>
            <pc:docMk/>
            <pc:sldMk cId="1883589851" sldId="462"/>
            <ac:picMk id="7" creationId="{13A9895D-AE03-81B1-1E36-BD7970C04497}"/>
          </ac:picMkLst>
        </pc:picChg>
      </pc:sldChg>
      <pc:sldChg chg="addSp modSp add mod">
        <pc:chgData name="Leonard, Kristen *" userId="a38f7ebc-66e0-4d8c-90e8-f6a5746f45c0" providerId="ADAL" clId="{F81B6161-871A-479F-BB9E-D917F3DB980B}" dt="2025-09-23T20:40:03.322" v="31240" actId="1076"/>
        <pc:sldMkLst>
          <pc:docMk/>
          <pc:sldMk cId="1739120650" sldId="463"/>
        </pc:sldMkLst>
        <pc:picChg chg="add mod">
          <ac:chgData name="Leonard, Kristen *" userId="a38f7ebc-66e0-4d8c-90e8-f6a5746f45c0" providerId="ADAL" clId="{F81B6161-871A-479F-BB9E-D917F3DB980B}" dt="2025-09-23T20:40:03.322" v="31240" actId="1076"/>
          <ac:picMkLst>
            <pc:docMk/>
            <pc:sldMk cId="1739120650" sldId="463"/>
            <ac:picMk id="7" creationId="{660F8DB4-25D4-7EB5-7A23-464388981A87}"/>
          </ac:picMkLst>
        </pc:picChg>
      </pc:sldChg>
      <pc:sldChg chg="addSp delSp modSp add mod">
        <pc:chgData name="Leonard, Kristen *" userId="a38f7ebc-66e0-4d8c-90e8-f6a5746f45c0" providerId="ADAL" clId="{F81B6161-871A-479F-BB9E-D917F3DB980B}" dt="2025-09-23T19:54:40.973" v="30733" actId="1076"/>
        <pc:sldMkLst>
          <pc:docMk/>
          <pc:sldMk cId="3080137368" sldId="464"/>
        </pc:sldMkLst>
        <pc:spChg chg="mod">
          <ac:chgData name="Leonard, Kristen *" userId="a38f7ebc-66e0-4d8c-90e8-f6a5746f45c0" providerId="ADAL" clId="{F81B6161-871A-479F-BB9E-D917F3DB980B}" dt="2025-09-23T17:31:28.536" v="30005" actId="20577"/>
          <ac:spMkLst>
            <pc:docMk/>
            <pc:sldMk cId="3080137368" sldId="464"/>
            <ac:spMk id="2" creationId="{510EC4F8-7E4F-5BEE-E138-BA694CEACB66}"/>
          </ac:spMkLst>
        </pc:spChg>
        <pc:spChg chg="del">
          <ac:chgData name="Leonard, Kristen *" userId="a38f7ebc-66e0-4d8c-90e8-f6a5746f45c0" providerId="ADAL" clId="{F81B6161-871A-479F-BB9E-D917F3DB980B}" dt="2025-09-23T17:31:04.049" v="29968" actId="478"/>
          <ac:spMkLst>
            <pc:docMk/>
            <pc:sldMk cId="3080137368" sldId="464"/>
            <ac:spMk id="3" creationId="{73A7D3FF-E41E-560D-3A69-DD64C3C35D0D}"/>
          </ac:spMkLst>
        </pc:spChg>
        <pc:spChg chg="add del mod">
          <ac:chgData name="Leonard, Kristen *" userId="a38f7ebc-66e0-4d8c-90e8-f6a5746f45c0" providerId="ADAL" clId="{F81B6161-871A-479F-BB9E-D917F3DB980B}" dt="2025-09-23T17:31:05.415" v="29969" actId="478"/>
          <ac:spMkLst>
            <pc:docMk/>
            <pc:sldMk cId="3080137368" sldId="464"/>
            <ac:spMk id="9" creationId="{97A802AB-02B1-D1F3-F99A-DDD075DAF09E}"/>
          </ac:spMkLst>
        </pc:spChg>
        <pc:graphicFrameChg chg="del">
          <ac:chgData name="Leonard, Kristen *" userId="a38f7ebc-66e0-4d8c-90e8-f6a5746f45c0" providerId="ADAL" clId="{F81B6161-871A-479F-BB9E-D917F3DB980B}" dt="2025-09-23T17:31:06.608" v="29970" actId="478"/>
          <ac:graphicFrameMkLst>
            <pc:docMk/>
            <pc:sldMk cId="3080137368" sldId="464"/>
            <ac:graphicFrameMk id="8" creationId="{36FAC967-9549-54D3-8090-46548296FE55}"/>
          </ac:graphicFrameMkLst>
        </pc:graphicFrameChg>
        <pc:picChg chg="add mod">
          <ac:chgData name="Leonard, Kristen *" userId="a38f7ebc-66e0-4d8c-90e8-f6a5746f45c0" providerId="ADAL" clId="{F81B6161-871A-479F-BB9E-D917F3DB980B}" dt="2025-09-23T19:54:40.973" v="30733" actId="1076"/>
          <ac:picMkLst>
            <pc:docMk/>
            <pc:sldMk cId="3080137368" sldId="464"/>
            <ac:picMk id="11" creationId="{EF895048-7C14-2213-B04A-8B8BDC7633F2}"/>
          </ac:picMkLst>
        </pc:picChg>
      </pc:sldChg>
      <pc:sldChg chg="addSp modSp add mod">
        <pc:chgData name="Leonard, Kristen *" userId="a38f7ebc-66e0-4d8c-90e8-f6a5746f45c0" providerId="ADAL" clId="{F81B6161-871A-479F-BB9E-D917F3DB980B}" dt="2025-09-23T19:55:06.096" v="30739" actId="1076"/>
        <pc:sldMkLst>
          <pc:docMk/>
          <pc:sldMk cId="2543808117" sldId="465"/>
        </pc:sldMkLst>
        <pc:spChg chg="mod">
          <ac:chgData name="Leonard, Kristen *" userId="a38f7ebc-66e0-4d8c-90e8-f6a5746f45c0" providerId="ADAL" clId="{F81B6161-871A-479F-BB9E-D917F3DB980B}" dt="2025-09-23T17:31:46.452" v="30050" actId="20577"/>
          <ac:spMkLst>
            <pc:docMk/>
            <pc:sldMk cId="2543808117" sldId="465"/>
            <ac:spMk id="2" creationId="{EBEBF9C8-CECF-2B58-6C7B-C76AB024606C}"/>
          </ac:spMkLst>
        </pc:spChg>
        <pc:picChg chg="add mod">
          <ac:chgData name="Leonard, Kristen *" userId="a38f7ebc-66e0-4d8c-90e8-f6a5746f45c0" providerId="ADAL" clId="{F81B6161-871A-479F-BB9E-D917F3DB980B}" dt="2025-09-23T19:55:06.096" v="30739" actId="1076"/>
          <ac:picMkLst>
            <pc:docMk/>
            <pc:sldMk cId="2543808117" sldId="465"/>
            <ac:picMk id="7" creationId="{284B3C54-1A1C-9D82-FFD6-6D812A33E318}"/>
          </ac:picMkLst>
        </pc:picChg>
      </pc:sldChg>
      <pc:sldChg chg="addSp modSp add mod">
        <pc:chgData name="Leonard, Kristen *" userId="a38f7ebc-66e0-4d8c-90e8-f6a5746f45c0" providerId="ADAL" clId="{F81B6161-871A-479F-BB9E-D917F3DB980B}" dt="2025-09-23T19:55:28.657" v="30745" actId="1076"/>
        <pc:sldMkLst>
          <pc:docMk/>
          <pc:sldMk cId="2655414495" sldId="466"/>
        </pc:sldMkLst>
        <pc:spChg chg="mod">
          <ac:chgData name="Leonard, Kristen *" userId="a38f7ebc-66e0-4d8c-90e8-f6a5746f45c0" providerId="ADAL" clId="{F81B6161-871A-479F-BB9E-D917F3DB980B}" dt="2025-09-23T17:31:56.897" v="30074" actId="20577"/>
          <ac:spMkLst>
            <pc:docMk/>
            <pc:sldMk cId="2655414495" sldId="466"/>
            <ac:spMk id="2" creationId="{F1FD0E08-797E-4C5F-FC0A-64DD02B86087}"/>
          </ac:spMkLst>
        </pc:spChg>
        <pc:picChg chg="add mod">
          <ac:chgData name="Leonard, Kristen *" userId="a38f7ebc-66e0-4d8c-90e8-f6a5746f45c0" providerId="ADAL" clId="{F81B6161-871A-479F-BB9E-D917F3DB980B}" dt="2025-09-23T19:55:28.657" v="30745" actId="1076"/>
          <ac:picMkLst>
            <pc:docMk/>
            <pc:sldMk cId="2655414495" sldId="466"/>
            <ac:picMk id="7" creationId="{1285BC1F-32EA-94DC-0D9B-3F77E9D15933}"/>
          </ac:picMkLst>
        </pc:picChg>
      </pc:sldChg>
      <pc:sldChg chg="addSp modSp add mod">
        <pc:chgData name="Leonard, Kristen *" userId="a38f7ebc-66e0-4d8c-90e8-f6a5746f45c0" providerId="ADAL" clId="{F81B6161-871A-479F-BB9E-D917F3DB980B}" dt="2025-09-23T19:55:54.494" v="30751" actId="1076"/>
        <pc:sldMkLst>
          <pc:docMk/>
          <pc:sldMk cId="174168037" sldId="467"/>
        </pc:sldMkLst>
        <pc:spChg chg="mod">
          <ac:chgData name="Leonard, Kristen *" userId="a38f7ebc-66e0-4d8c-90e8-f6a5746f45c0" providerId="ADAL" clId="{F81B6161-871A-479F-BB9E-D917F3DB980B}" dt="2025-09-23T17:32:06.190" v="30099" actId="20577"/>
          <ac:spMkLst>
            <pc:docMk/>
            <pc:sldMk cId="174168037" sldId="467"/>
            <ac:spMk id="2" creationId="{0BDB6325-F2A8-654A-DEFB-7A5D0C63C29F}"/>
          </ac:spMkLst>
        </pc:spChg>
        <pc:picChg chg="add mod">
          <ac:chgData name="Leonard, Kristen *" userId="a38f7ebc-66e0-4d8c-90e8-f6a5746f45c0" providerId="ADAL" clId="{F81B6161-871A-479F-BB9E-D917F3DB980B}" dt="2025-09-23T19:55:54.494" v="30751" actId="1076"/>
          <ac:picMkLst>
            <pc:docMk/>
            <pc:sldMk cId="174168037" sldId="467"/>
            <ac:picMk id="7" creationId="{6B2BECB4-D494-9A98-C196-8177C78B716A}"/>
          </ac:picMkLst>
        </pc:picChg>
      </pc:sldChg>
      <pc:sldChg chg="addSp modSp add mod">
        <pc:chgData name="Leonard, Kristen *" userId="a38f7ebc-66e0-4d8c-90e8-f6a5746f45c0" providerId="ADAL" clId="{F81B6161-871A-479F-BB9E-D917F3DB980B}" dt="2025-09-23T19:56:22.791" v="30757" actId="1076"/>
        <pc:sldMkLst>
          <pc:docMk/>
          <pc:sldMk cId="815835113" sldId="468"/>
        </pc:sldMkLst>
        <pc:spChg chg="mod">
          <ac:chgData name="Leonard, Kristen *" userId="a38f7ebc-66e0-4d8c-90e8-f6a5746f45c0" providerId="ADAL" clId="{F81B6161-871A-479F-BB9E-D917F3DB980B}" dt="2025-09-23T17:32:34.921" v="30119" actId="20577"/>
          <ac:spMkLst>
            <pc:docMk/>
            <pc:sldMk cId="815835113" sldId="468"/>
            <ac:spMk id="2" creationId="{B812D14C-36FE-3169-6B9E-298BD85C146E}"/>
          </ac:spMkLst>
        </pc:spChg>
        <pc:picChg chg="add mod">
          <ac:chgData name="Leonard, Kristen *" userId="a38f7ebc-66e0-4d8c-90e8-f6a5746f45c0" providerId="ADAL" clId="{F81B6161-871A-479F-BB9E-D917F3DB980B}" dt="2025-09-23T19:56:22.791" v="30757" actId="1076"/>
          <ac:picMkLst>
            <pc:docMk/>
            <pc:sldMk cId="815835113" sldId="468"/>
            <ac:picMk id="7" creationId="{B9F4C804-D394-3612-877C-EB941D7D8226}"/>
          </ac:picMkLst>
        </pc:picChg>
      </pc:sldChg>
      <pc:sldChg chg="addSp modSp add mod">
        <pc:chgData name="Leonard, Kristen *" userId="a38f7ebc-66e0-4d8c-90e8-f6a5746f45c0" providerId="ADAL" clId="{F81B6161-871A-479F-BB9E-D917F3DB980B}" dt="2025-09-23T19:56:56.183" v="30765" actId="1076"/>
        <pc:sldMkLst>
          <pc:docMk/>
          <pc:sldMk cId="2609901759" sldId="469"/>
        </pc:sldMkLst>
        <pc:spChg chg="mod">
          <ac:chgData name="Leonard, Kristen *" userId="a38f7ebc-66e0-4d8c-90e8-f6a5746f45c0" providerId="ADAL" clId="{F81B6161-871A-479F-BB9E-D917F3DB980B}" dt="2025-09-23T17:32:43.880" v="30143" actId="20577"/>
          <ac:spMkLst>
            <pc:docMk/>
            <pc:sldMk cId="2609901759" sldId="469"/>
            <ac:spMk id="2" creationId="{405AB253-4A01-74B8-D6B1-74A5618CAA0D}"/>
          </ac:spMkLst>
        </pc:spChg>
        <pc:picChg chg="add mod">
          <ac:chgData name="Leonard, Kristen *" userId="a38f7ebc-66e0-4d8c-90e8-f6a5746f45c0" providerId="ADAL" clId="{F81B6161-871A-479F-BB9E-D917F3DB980B}" dt="2025-09-23T19:56:56.183" v="30765" actId="1076"/>
          <ac:picMkLst>
            <pc:docMk/>
            <pc:sldMk cId="2609901759" sldId="469"/>
            <ac:picMk id="7" creationId="{6A513A70-B6DB-75CF-D91F-BD05151796D4}"/>
          </ac:picMkLst>
        </pc:picChg>
      </pc:sldChg>
      <pc:sldChg chg="addSp modSp add mod">
        <pc:chgData name="Leonard, Kristen *" userId="a38f7ebc-66e0-4d8c-90e8-f6a5746f45c0" providerId="ADAL" clId="{F81B6161-871A-479F-BB9E-D917F3DB980B}" dt="2025-09-23T19:57:20.077" v="30771" actId="1076"/>
        <pc:sldMkLst>
          <pc:docMk/>
          <pc:sldMk cId="1392621962" sldId="470"/>
        </pc:sldMkLst>
        <pc:spChg chg="mod">
          <ac:chgData name="Leonard, Kristen *" userId="a38f7ebc-66e0-4d8c-90e8-f6a5746f45c0" providerId="ADAL" clId="{F81B6161-871A-479F-BB9E-D917F3DB980B}" dt="2025-09-23T17:32:52.138" v="30163" actId="20577"/>
          <ac:spMkLst>
            <pc:docMk/>
            <pc:sldMk cId="1392621962" sldId="470"/>
            <ac:spMk id="2" creationId="{2D0E000E-4FF1-8771-20D9-DD4465495E80}"/>
          </ac:spMkLst>
        </pc:spChg>
        <pc:picChg chg="add mod">
          <ac:chgData name="Leonard, Kristen *" userId="a38f7ebc-66e0-4d8c-90e8-f6a5746f45c0" providerId="ADAL" clId="{F81B6161-871A-479F-BB9E-D917F3DB980B}" dt="2025-09-23T19:57:20.077" v="30771" actId="1076"/>
          <ac:picMkLst>
            <pc:docMk/>
            <pc:sldMk cId="1392621962" sldId="470"/>
            <ac:picMk id="7" creationId="{6D56D77D-543D-57FE-A044-3837BD440479}"/>
          </ac:picMkLst>
        </pc:picChg>
      </pc:sldChg>
      <pc:sldChg chg="addSp modSp add mod">
        <pc:chgData name="Leonard, Kristen *" userId="a38f7ebc-66e0-4d8c-90e8-f6a5746f45c0" providerId="ADAL" clId="{F81B6161-871A-479F-BB9E-D917F3DB980B}" dt="2025-09-23T19:58:02.439" v="30777" actId="1076"/>
        <pc:sldMkLst>
          <pc:docMk/>
          <pc:sldMk cId="1457556061" sldId="471"/>
        </pc:sldMkLst>
        <pc:spChg chg="mod">
          <ac:chgData name="Leonard, Kristen *" userId="a38f7ebc-66e0-4d8c-90e8-f6a5746f45c0" providerId="ADAL" clId="{F81B6161-871A-479F-BB9E-D917F3DB980B}" dt="2025-09-23T17:33:03.483" v="30183" actId="20577"/>
          <ac:spMkLst>
            <pc:docMk/>
            <pc:sldMk cId="1457556061" sldId="471"/>
            <ac:spMk id="2" creationId="{2B99635A-986F-13A4-4918-7D28E25A6DF6}"/>
          </ac:spMkLst>
        </pc:spChg>
        <pc:picChg chg="add mod">
          <ac:chgData name="Leonard, Kristen *" userId="a38f7ebc-66e0-4d8c-90e8-f6a5746f45c0" providerId="ADAL" clId="{F81B6161-871A-479F-BB9E-D917F3DB980B}" dt="2025-09-23T19:58:02.439" v="30777" actId="1076"/>
          <ac:picMkLst>
            <pc:docMk/>
            <pc:sldMk cId="1457556061" sldId="471"/>
            <ac:picMk id="7" creationId="{62FD0A18-FF01-1E2A-0765-C56448F4B992}"/>
          </ac:picMkLst>
        </pc:picChg>
      </pc:sldChg>
      <pc:sldChg chg="add del">
        <pc:chgData name="Leonard, Kristen *" userId="a38f7ebc-66e0-4d8c-90e8-f6a5746f45c0" providerId="ADAL" clId="{F81B6161-871A-479F-BB9E-D917F3DB980B}" dt="2025-09-23T17:33:07.504" v="30184" actId="47"/>
        <pc:sldMkLst>
          <pc:docMk/>
          <pc:sldMk cId="1461790054" sldId="472"/>
        </pc:sldMkLst>
      </pc:sldChg>
      <pc:sldChg chg="addSp delSp modSp add mod">
        <pc:chgData name="Leonard, Kristen *" userId="a38f7ebc-66e0-4d8c-90e8-f6a5746f45c0" providerId="ADAL" clId="{F81B6161-871A-479F-BB9E-D917F3DB980B}" dt="2025-09-23T20:03:49.481" v="30840" actId="20577"/>
        <pc:sldMkLst>
          <pc:docMk/>
          <pc:sldMk cId="1467866869" sldId="472"/>
        </pc:sldMkLst>
        <pc:spChg chg="mod">
          <ac:chgData name="Leonard, Kristen *" userId="a38f7ebc-66e0-4d8c-90e8-f6a5746f45c0" providerId="ADAL" clId="{F81B6161-871A-479F-BB9E-D917F3DB980B}" dt="2025-09-23T20:03:49.481" v="30840" actId="20577"/>
          <ac:spMkLst>
            <pc:docMk/>
            <pc:sldMk cId="1467866869" sldId="472"/>
            <ac:spMk id="2" creationId="{D8234427-C3A4-BE2B-0D80-C6B1C1546B56}"/>
          </ac:spMkLst>
        </pc:spChg>
        <pc:picChg chg="del">
          <ac:chgData name="Leonard, Kristen *" userId="a38f7ebc-66e0-4d8c-90e8-f6a5746f45c0" providerId="ADAL" clId="{F81B6161-871A-479F-BB9E-D917F3DB980B}" dt="2025-09-23T19:59:59.475" v="30779" actId="478"/>
          <ac:picMkLst>
            <pc:docMk/>
            <pc:sldMk cId="1467866869" sldId="472"/>
            <ac:picMk id="7" creationId="{9C01FE3B-8397-8867-8BB8-A760678313CC}"/>
          </ac:picMkLst>
        </pc:picChg>
        <pc:picChg chg="add mod">
          <ac:chgData name="Leonard, Kristen *" userId="a38f7ebc-66e0-4d8c-90e8-f6a5746f45c0" providerId="ADAL" clId="{F81B6161-871A-479F-BB9E-D917F3DB980B}" dt="2025-09-23T20:02:31.803" v="30790" actId="14100"/>
          <ac:picMkLst>
            <pc:docMk/>
            <pc:sldMk cId="1467866869" sldId="472"/>
            <ac:picMk id="8" creationId="{6F06DF3A-4565-CCB6-E4A4-6DAB4F5D4080}"/>
          </ac:picMkLst>
        </pc:picChg>
        <pc:picChg chg="add mod">
          <ac:chgData name="Leonard, Kristen *" userId="a38f7ebc-66e0-4d8c-90e8-f6a5746f45c0" providerId="ADAL" clId="{F81B6161-871A-479F-BB9E-D917F3DB980B}" dt="2025-09-23T20:02:38.084" v="30793" actId="1076"/>
          <ac:picMkLst>
            <pc:docMk/>
            <pc:sldMk cId="1467866869" sldId="472"/>
            <ac:picMk id="10" creationId="{161430BE-25E3-E919-B5FE-B209326BC77E}"/>
          </ac:picMkLst>
        </pc:picChg>
      </pc:sldChg>
      <pc:sldChg chg="addSp delSp modSp add mod">
        <pc:chgData name="Leonard, Kristen *" userId="a38f7ebc-66e0-4d8c-90e8-f6a5746f45c0" providerId="ADAL" clId="{F81B6161-871A-479F-BB9E-D917F3DB980B}" dt="2025-09-23T20:09:05.060" v="30849" actId="1076"/>
        <pc:sldMkLst>
          <pc:docMk/>
          <pc:sldMk cId="3046313105" sldId="473"/>
        </pc:sldMkLst>
        <pc:picChg chg="del">
          <ac:chgData name="Leonard, Kristen *" userId="a38f7ebc-66e0-4d8c-90e8-f6a5746f45c0" providerId="ADAL" clId="{F81B6161-871A-479F-BB9E-D917F3DB980B}" dt="2025-09-23T20:08:51.789" v="30842" actId="478"/>
          <ac:picMkLst>
            <pc:docMk/>
            <pc:sldMk cId="3046313105" sldId="473"/>
            <ac:picMk id="7" creationId="{10ADB79D-ED62-08CD-0F46-4E6C6695FFBD}"/>
          </ac:picMkLst>
        </pc:picChg>
        <pc:picChg chg="add mod">
          <ac:chgData name="Leonard, Kristen *" userId="a38f7ebc-66e0-4d8c-90e8-f6a5746f45c0" providerId="ADAL" clId="{F81B6161-871A-479F-BB9E-D917F3DB980B}" dt="2025-09-23T20:09:05.060" v="30849" actId="1076"/>
          <ac:picMkLst>
            <pc:docMk/>
            <pc:sldMk cId="3046313105" sldId="473"/>
            <ac:picMk id="8" creationId="{6B29F598-D5F3-E670-6A7A-5D8D24981FC7}"/>
          </ac:picMkLst>
        </pc:picChg>
      </pc:sldChg>
      <pc:sldChg chg="modSp add mod">
        <pc:chgData name="Leonard, Kristen *" userId="a38f7ebc-66e0-4d8c-90e8-f6a5746f45c0" providerId="ADAL" clId="{F81B6161-871A-479F-BB9E-D917F3DB980B}" dt="2025-09-23T20:30:56.051" v="31193" actId="1076"/>
        <pc:sldMkLst>
          <pc:docMk/>
          <pc:sldMk cId="998479727" sldId="474"/>
        </pc:sldMkLst>
        <pc:spChg chg="mod">
          <ac:chgData name="Leonard, Kristen *" userId="a38f7ebc-66e0-4d8c-90e8-f6a5746f45c0" providerId="ADAL" clId="{F81B6161-871A-479F-BB9E-D917F3DB980B}" dt="2025-09-23T20:11:03.316" v="30876" actId="20577"/>
          <ac:spMkLst>
            <pc:docMk/>
            <pc:sldMk cId="998479727" sldId="474"/>
            <ac:spMk id="2" creationId="{8ABD7324-0522-2C58-B446-D6882C2B8767}"/>
          </ac:spMkLst>
        </pc:spChg>
        <pc:spChg chg="mod">
          <ac:chgData name="Leonard, Kristen *" userId="a38f7ebc-66e0-4d8c-90e8-f6a5746f45c0" providerId="ADAL" clId="{F81B6161-871A-479F-BB9E-D917F3DB980B}" dt="2025-09-23T20:30:20.797" v="31191" actId="20577"/>
          <ac:spMkLst>
            <pc:docMk/>
            <pc:sldMk cId="998479727" sldId="474"/>
            <ac:spMk id="3" creationId="{49752C19-1E52-441A-72DC-897EF76E89AF}"/>
          </ac:spMkLst>
        </pc:spChg>
        <pc:spChg chg="mod">
          <ac:chgData name="Leonard, Kristen *" userId="a38f7ebc-66e0-4d8c-90e8-f6a5746f45c0" providerId="ADAL" clId="{F81B6161-871A-479F-BB9E-D917F3DB980B}" dt="2025-09-23T20:30:52.008" v="31192" actId="1076"/>
          <ac:spMkLst>
            <pc:docMk/>
            <pc:sldMk cId="998479727" sldId="474"/>
            <ac:spMk id="7" creationId="{78DDAA09-4802-CEB1-6E8C-6D3484A4C58C}"/>
          </ac:spMkLst>
        </pc:spChg>
        <pc:graphicFrameChg chg="mod modGraphic">
          <ac:chgData name="Leonard, Kristen *" userId="a38f7ebc-66e0-4d8c-90e8-f6a5746f45c0" providerId="ADAL" clId="{F81B6161-871A-479F-BB9E-D917F3DB980B}" dt="2025-09-23T20:30:56.051" v="31193" actId="1076"/>
          <ac:graphicFrameMkLst>
            <pc:docMk/>
            <pc:sldMk cId="998479727" sldId="474"/>
            <ac:graphicFrameMk id="8" creationId="{08E0980A-BD6B-002B-F707-A8A6456BC1F5}"/>
          </ac:graphicFrameMkLst>
        </pc:graphicFrameChg>
      </pc:sldChg>
      <pc:sldChg chg="addSp modSp add mod">
        <pc:chgData name="Leonard, Kristen *" userId="a38f7ebc-66e0-4d8c-90e8-f6a5746f45c0" providerId="ADAL" clId="{F81B6161-871A-479F-BB9E-D917F3DB980B}" dt="2025-09-23T20:40:18.305" v="31246" actId="1076"/>
        <pc:sldMkLst>
          <pc:docMk/>
          <pc:sldMk cId="1710671182" sldId="475"/>
        </pc:sldMkLst>
        <pc:picChg chg="add mod">
          <ac:chgData name="Leonard, Kristen *" userId="a38f7ebc-66e0-4d8c-90e8-f6a5746f45c0" providerId="ADAL" clId="{F81B6161-871A-479F-BB9E-D917F3DB980B}" dt="2025-09-23T20:40:18.305" v="31246" actId="1076"/>
          <ac:picMkLst>
            <pc:docMk/>
            <pc:sldMk cId="1710671182" sldId="475"/>
            <ac:picMk id="7" creationId="{4C0C0D79-71D0-A4AD-3862-0DC0CD9935E9}"/>
          </ac:picMkLst>
        </pc:picChg>
      </pc:sldChg>
      <pc:sldChg chg="addSp delSp modSp add mod">
        <pc:chgData name="Leonard, Kristen *" userId="a38f7ebc-66e0-4d8c-90e8-f6a5746f45c0" providerId="ADAL" clId="{F81B6161-871A-479F-BB9E-D917F3DB980B}" dt="2025-09-23T20:54:34.409" v="31586" actId="1076"/>
        <pc:sldMkLst>
          <pc:docMk/>
          <pc:sldMk cId="842493332" sldId="476"/>
        </pc:sldMkLst>
        <pc:spChg chg="mod">
          <ac:chgData name="Leonard, Kristen *" userId="a38f7ebc-66e0-4d8c-90e8-f6a5746f45c0" providerId="ADAL" clId="{F81B6161-871A-479F-BB9E-D917F3DB980B}" dt="2025-09-23T20:49:07.238" v="31521" actId="20577"/>
          <ac:spMkLst>
            <pc:docMk/>
            <pc:sldMk cId="842493332" sldId="476"/>
            <ac:spMk id="2" creationId="{E517F02E-8F94-37C3-F94B-B131B1F878B6}"/>
          </ac:spMkLst>
        </pc:spChg>
        <pc:spChg chg="del">
          <ac:chgData name="Leonard, Kristen *" userId="a38f7ebc-66e0-4d8c-90e8-f6a5746f45c0" providerId="ADAL" clId="{F81B6161-871A-479F-BB9E-D917F3DB980B}" dt="2025-09-23T20:49:10.791" v="31522" actId="478"/>
          <ac:spMkLst>
            <pc:docMk/>
            <pc:sldMk cId="842493332" sldId="476"/>
            <ac:spMk id="3" creationId="{D2E5FE71-F18C-0DDD-D200-DD2A28BF62FB}"/>
          </ac:spMkLst>
        </pc:spChg>
        <pc:spChg chg="add mod">
          <ac:chgData name="Leonard, Kristen *" userId="a38f7ebc-66e0-4d8c-90e8-f6a5746f45c0" providerId="ADAL" clId="{F81B6161-871A-479F-BB9E-D917F3DB980B}" dt="2025-09-23T20:54:14.705" v="31578" actId="1582"/>
          <ac:spMkLst>
            <pc:docMk/>
            <pc:sldMk cId="842493332" sldId="476"/>
            <ac:spMk id="11" creationId="{9D7A5916-2443-88FE-A752-ED0B1A52C58A}"/>
          </ac:spMkLst>
        </pc:spChg>
        <pc:spChg chg="add mod">
          <ac:chgData name="Leonard, Kristen *" userId="a38f7ebc-66e0-4d8c-90e8-f6a5746f45c0" providerId="ADAL" clId="{F81B6161-871A-479F-BB9E-D917F3DB980B}" dt="2025-09-23T20:54:28.719" v="31584" actId="14100"/>
          <ac:spMkLst>
            <pc:docMk/>
            <pc:sldMk cId="842493332" sldId="476"/>
            <ac:spMk id="12" creationId="{3681FAE6-F3BA-567A-FD36-1521E8FA423D}"/>
          </ac:spMkLst>
        </pc:spChg>
        <pc:spChg chg="add mod">
          <ac:chgData name="Leonard, Kristen *" userId="a38f7ebc-66e0-4d8c-90e8-f6a5746f45c0" providerId="ADAL" clId="{F81B6161-871A-479F-BB9E-D917F3DB980B}" dt="2025-09-23T20:54:34.409" v="31586" actId="1076"/>
          <ac:spMkLst>
            <pc:docMk/>
            <pc:sldMk cId="842493332" sldId="476"/>
            <ac:spMk id="13" creationId="{3887A363-CB8C-E281-B16F-0FB692E97189}"/>
          </ac:spMkLst>
        </pc:spChg>
        <pc:picChg chg="add mod">
          <ac:chgData name="Leonard, Kristen *" userId="a38f7ebc-66e0-4d8c-90e8-f6a5746f45c0" providerId="ADAL" clId="{F81B6161-871A-479F-BB9E-D917F3DB980B}" dt="2025-09-23T20:53:55.065" v="31574" actId="1076"/>
          <ac:picMkLst>
            <pc:docMk/>
            <pc:sldMk cId="842493332" sldId="476"/>
            <ac:picMk id="8" creationId="{830E0CE3-CC3C-4629-F87E-6EC7372022E9}"/>
          </ac:picMkLst>
        </pc:picChg>
        <pc:picChg chg="add mod">
          <ac:chgData name="Leonard, Kristen *" userId="a38f7ebc-66e0-4d8c-90e8-f6a5746f45c0" providerId="ADAL" clId="{F81B6161-871A-479F-BB9E-D917F3DB980B}" dt="2025-09-23T20:53:53.837" v="31573" actId="1076"/>
          <ac:picMkLst>
            <pc:docMk/>
            <pc:sldMk cId="842493332" sldId="476"/>
            <ac:picMk id="10" creationId="{64A3FD46-D226-9127-0420-28A832178BE9}"/>
          </ac:picMkLst>
        </pc:picChg>
      </pc:sldChg>
      <pc:sldChg chg="addSp delSp modSp add del mod">
        <pc:chgData name="Leonard, Kristen *" userId="a38f7ebc-66e0-4d8c-90e8-f6a5746f45c0" providerId="ADAL" clId="{F81B6161-871A-479F-BB9E-D917F3DB980B}" dt="2025-09-23T21:03:50.429" v="32089" actId="47"/>
        <pc:sldMkLst>
          <pc:docMk/>
          <pc:sldMk cId="1993705936" sldId="477"/>
        </pc:sldMkLst>
        <pc:spChg chg="mod">
          <ac:chgData name="Leonard, Kristen *" userId="a38f7ebc-66e0-4d8c-90e8-f6a5746f45c0" providerId="ADAL" clId="{F81B6161-871A-479F-BB9E-D917F3DB980B}" dt="2025-09-23T20:49:24.205" v="31562" actId="20577"/>
          <ac:spMkLst>
            <pc:docMk/>
            <pc:sldMk cId="1993705936" sldId="477"/>
            <ac:spMk id="2" creationId="{6D162230-0843-ABA7-547E-27B223D0BAF4}"/>
          </ac:spMkLst>
        </pc:spChg>
        <pc:picChg chg="add del mod">
          <ac:chgData name="Leonard, Kristen *" userId="a38f7ebc-66e0-4d8c-90e8-f6a5746f45c0" providerId="ADAL" clId="{F81B6161-871A-479F-BB9E-D917F3DB980B}" dt="2025-09-23T20:54:49.580" v="31590" actId="478"/>
          <ac:picMkLst>
            <pc:docMk/>
            <pc:sldMk cId="1993705936" sldId="477"/>
            <ac:picMk id="7" creationId="{4D331B4C-DB50-DAB1-FCA3-44840884095F}"/>
          </ac:picMkLst>
        </pc:picChg>
      </pc:sldChg>
      <pc:sldChg chg="addSp delSp modSp add mod">
        <pc:chgData name="Leonard, Kristen *" userId="a38f7ebc-66e0-4d8c-90e8-f6a5746f45c0" providerId="ADAL" clId="{F81B6161-871A-479F-BB9E-D917F3DB980B}" dt="2025-09-23T20:59:33.089" v="31806" actId="14100"/>
        <pc:sldMkLst>
          <pc:docMk/>
          <pc:sldMk cId="2981216288" sldId="478"/>
        </pc:sldMkLst>
        <pc:spChg chg="mod">
          <ac:chgData name="Leonard, Kristen *" userId="a38f7ebc-66e0-4d8c-90e8-f6a5746f45c0" providerId="ADAL" clId="{F81B6161-871A-479F-BB9E-D917F3DB980B}" dt="2025-09-23T20:55:10.680" v="31602" actId="20577"/>
          <ac:spMkLst>
            <pc:docMk/>
            <pc:sldMk cId="2981216288" sldId="478"/>
            <ac:spMk id="2" creationId="{20123152-A021-26BF-EE20-B762556516CC}"/>
          </ac:spMkLst>
        </pc:spChg>
        <pc:spChg chg="add mod">
          <ac:chgData name="Leonard, Kristen *" userId="a38f7ebc-66e0-4d8c-90e8-f6a5746f45c0" providerId="ADAL" clId="{F81B6161-871A-479F-BB9E-D917F3DB980B}" dt="2025-09-23T20:56:54.150" v="31637" actId="14100"/>
          <ac:spMkLst>
            <pc:docMk/>
            <pc:sldMk cId="2981216288" sldId="478"/>
            <ac:spMk id="11" creationId="{7A9E8DC0-4405-28C0-DB72-71176BB40C05}"/>
          </ac:spMkLst>
        </pc:spChg>
        <pc:spChg chg="add mod">
          <ac:chgData name="Leonard, Kristen *" userId="a38f7ebc-66e0-4d8c-90e8-f6a5746f45c0" providerId="ADAL" clId="{F81B6161-871A-479F-BB9E-D917F3DB980B}" dt="2025-09-23T20:57:03.198" v="31640" actId="14100"/>
          <ac:spMkLst>
            <pc:docMk/>
            <pc:sldMk cId="2981216288" sldId="478"/>
            <ac:spMk id="12" creationId="{3EAF44B7-89E4-A405-58EF-672B594A3E50}"/>
          </ac:spMkLst>
        </pc:spChg>
        <pc:spChg chg="add mod">
          <ac:chgData name="Leonard, Kristen *" userId="a38f7ebc-66e0-4d8c-90e8-f6a5746f45c0" providerId="ADAL" clId="{F81B6161-871A-479F-BB9E-D917F3DB980B}" dt="2025-09-23T20:58:10.494" v="31791" actId="208"/>
          <ac:spMkLst>
            <pc:docMk/>
            <pc:sldMk cId="2981216288" sldId="478"/>
            <ac:spMk id="13" creationId="{3AE1B347-55C7-3E2E-9A2C-948495AA5F09}"/>
          </ac:spMkLst>
        </pc:spChg>
        <pc:spChg chg="add mod">
          <ac:chgData name="Leonard, Kristen *" userId="a38f7ebc-66e0-4d8c-90e8-f6a5746f45c0" providerId="ADAL" clId="{F81B6161-871A-479F-BB9E-D917F3DB980B}" dt="2025-09-23T20:58:07.470" v="31790" actId="208"/>
          <ac:spMkLst>
            <pc:docMk/>
            <pc:sldMk cId="2981216288" sldId="478"/>
            <ac:spMk id="14" creationId="{EFF0F4EE-D6DF-A311-3FAA-9378809D80E8}"/>
          </ac:spMkLst>
        </pc:spChg>
        <pc:spChg chg="add mod">
          <ac:chgData name="Leonard, Kristen *" userId="a38f7ebc-66e0-4d8c-90e8-f6a5746f45c0" providerId="ADAL" clId="{F81B6161-871A-479F-BB9E-D917F3DB980B}" dt="2025-09-23T20:59:33.089" v="31806" actId="14100"/>
          <ac:spMkLst>
            <pc:docMk/>
            <pc:sldMk cId="2981216288" sldId="478"/>
            <ac:spMk id="24" creationId="{CF3DD552-6EBC-F3FF-5904-AC99953B17F2}"/>
          </ac:spMkLst>
        </pc:spChg>
        <pc:spChg chg="mod">
          <ac:chgData name="Leonard, Kristen *" userId="a38f7ebc-66e0-4d8c-90e8-f6a5746f45c0" providerId="ADAL" clId="{F81B6161-871A-479F-BB9E-D917F3DB980B}" dt="2025-09-23T20:56:25.063" v="31630" actId="1076"/>
          <ac:spMkLst>
            <pc:docMk/>
            <pc:sldMk cId="2981216288" sldId="478"/>
            <ac:spMk id="25" creationId="{BC991D83-BF9E-4731-3532-1B8CBD039866}"/>
          </ac:spMkLst>
        </pc:spChg>
        <pc:spChg chg="del">
          <ac:chgData name="Leonard, Kristen *" userId="a38f7ebc-66e0-4d8c-90e8-f6a5746f45c0" providerId="ADAL" clId="{F81B6161-871A-479F-BB9E-D917F3DB980B}" dt="2025-09-23T20:55:50.090" v="31616" actId="478"/>
          <ac:spMkLst>
            <pc:docMk/>
            <pc:sldMk cId="2981216288" sldId="478"/>
            <ac:spMk id="27" creationId="{81C0EC7E-C1C8-1F01-1E7A-F73909154602}"/>
          </ac:spMkLst>
        </pc:spChg>
        <pc:spChg chg="del">
          <ac:chgData name="Leonard, Kristen *" userId="a38f7ebc-66e0-4d8c-90e8-f6a5746f45c0" providerId="ADAL" clId="{F81B6161-871A-479F-BB9E-D917F3DB980B}" dt="2025-09-23T20:55:51.019" v="31617" actId="478"/>
          <ac:spMkLst>
            <pc:docMk/>
            <pc:sldMk cId="2981216288" sldId="478"/>
            <ac:spMk id="28" creationId="{0338ACAA-2BFA-5595-A7F4-47B7C0A49EB1}"/>
          </ac:spMkLst>
        </pc:spChg>
        <pc:spChg chg="del">
          <ac:chgData name="Leonard, Kristen *" userId="a38f7ebc-66e0-4d8c-90e8-f6a5746f45c0" providerId="ADAL" clId="{F81B6161-871A-479F-BB9E-D917F3DB980B}" dt="2025-09-23T20:55:47.571" v="31613" actId="478"/>
          <ac:spMkLst>
            <pc:docMk/>
            <pc:sldMk cId="2981216288" sldId="478"/>
            <ac:spMk id="32" creationId="{2CAAA9AC-2850-202A-2BF5-EECB32942525}"/>
          </ac:spMkLst>
        </pc:spChg>
        <pc:picChg chg="add del mod">
          <ac:chgData name="Leonard, Kristen *" userId="a38f7ebc-66e0-4d8c-90e8-f6a5746f45c0" providerId="ADAL" clId="{F81B6161-871A-479F-BB9E-D917F3DB980B}" dt="2025-09-23T20:55:45.763" v="31611" actId="478"/>
          <ac:picMkLst>
            <pc:docMk/>
            <pc:sldMk cId="2981216288" sldId="478"/>
            <ac:picMk id="7" creationId="{C1D2B1E6-DB3B-8E99-4601-781117112D92}"/>
          </ac:picMkLst>
        </pc:picChg>
        <pc:picChg chg="add mod">
          <ac:chgData name="Leonard, Kristen *" userId="a38f7ebc-66e0-4d8c-90e8-f6a5746f45c0" providerId="ADAL" clId="{F81B6161-871A-479F-BB9E-D917F3DB980B}" dt="2025-09-23T20:59:27.876" v="31804" actId="1076"/>
          <ac:picMkLst>
            <pc:docMk/>
            <pc:sldMk cId="2981216288" sldId="478"/>
            <ac:picMk id="9" creationId="{21D74AA3-5643-FFA6-A4F8-B672E03ABBF5}"/>
          </ac:picMkLst>
        </pc:picChg>
        <pc:picChg chg="del">
          <ac:chgData name="Leonard, Kristen *" userId="a38f7ebc-66e0-4d8c-90e8-f6a5746f45c0" providerId="ADAL" clId="{F81B6161-871A-479F-BB9E-D917F3DB980B}" dt="2025-09-23T20:55:35.145" v="31605" actId="478"/>
          <ac:picMkLst>
            <pc:docMk/>
            <pc:sldMk cId="2981216288" sldId="478"/>
            <ac:picMk id="10" creationId="{454FA500-5700-EE2A-C16B-61E97B58109E}"/>
          </ac:picMkLst>
        </pc:picChg>
        <pc:picChg chg="del">
          <ac:chgData name="Leonard, Kristen *" userId="a38f7ebc-66e0-4d8c-90e8-f6a5746f45c0" providerId="ADAL" clId="{F81B6161-871A-479F-BB9E-D917F3DB980B}" dt="2025-09-23T20:55:49.129" v="31615" actId="478"/>
          <ac:picMkLst>
            <pc:docMk/>
            <pc:sldMk cId="2981216288" sldId="478"/>
            <ac:picMk id="16" creationId="{6F49E6C0-F289-6D77-B515-E0098FDF4D1A}"/>
          </ac:picMkLst>
        </pc:picChg>
        <pc:picChg chg="del">
          <ac:chgData name="Leonard, Kristen *" userId="a38f7ebc-66e0-4d8c-90e8-f6a5746f45c0" providerId="ADAL" clId="{F81B6161-871A-479F-BB9E-D917F3DB980B}" dt="2025-09-23T20:55:30.625" v="31604" actId="478"/>
          <ac:picMkLst>
            <pc:docMk/>
            <pc:sldMk cId="2981216288" sldId="478"/>
            <ac:picMk id="19" creationId="{10211EB1-1DF1-21FB-D363-BB2F2170B6D7}"/>
          </ac:picMkLst>
        </pc:picChg>
        <pc:picChg chg="mod">
          <ac:chgData name="Leonard, Kristen *" userId="a38f7ebc-66e0-4d8c-90e8-f6a5746f45c0" providerId="ADAL" clId="{F81B6161-871A-479F-BB9E-D917F3DB980B}" dt="2025-09-23T20:56:31.831" v="31632" actId="208"/>
          <ac:picMkLst>
            <pc:docMk/>
            <pc:sldMk cId="2981216288" sldId="478"/>
            <ac:picMk id="21" creationId="{7979EDAD-52C2-8AC0-9A86-5C22434CC4E0}"/>
          </ac:picMkLst>
        </pc:picChg>
        <pc:cxnChg chg="add mod">
          <ac:chgData name="Leonard, Kristen *" userId="a38f7ebc-66e0-4d8c-90e8-f6a5746f45c0" providerId="ADAL" clId="{F81B6161-871A-479F-BB9E-D917F3DB980B}" dt="2025-09-23T20:58:27.103" v="31794" actId="1582"/>
          <ac:cxnSpMkLst>
            <pc:docMk/>
            <pc:sldMk cId="2981216288" sldId="478"/>
            <ac:cxnSpMk id="17" creationId="{335E2E21-FE74-76B7-F273-E957885637B2}"/>
          </ac:cxnSpMkLst>
        </pc:cxnChg>
        <pc:cxnChg chg="add mod">
          <ac:chgData name="Leonard, Kristen *" userId="a38f7ebc-66e0-4d8c-90e8-f6a5746f45c0" providerId="ADAL" clId="{F81B6161-871A-479F-BB9E-D917F3DB980B}" dt="2025-09-23T20:58:46.089" v="31797" actId="1582"/>
          <ac:cxnSpMkLst>
            <pc:docMk/>
            <pc:sldMk cId="2981216288" sldId="478"/>
            <ac:cxnSpMk id="20" creationId="{5AB74A52-DCDB-6076-4C05-F5766721DC49}"/>
          </ac:cxnSpMkLst>
        </pc:cxnChg>
        <pc:cxnChg chg="add mod">
          <ac:chgData name="Leonard, Kristen *" userId="a38f7ebc-66e0-4d8c-90e8-f6a5746f45c0" providerId="ADAL" clId="{F81B6161-871A-479F-BB9E-D917F3DB980B}" dt="2025-09-23T20:59:27.876" v="31804" actId="1076"/>
          <ac:cxnSpMkLst>
            <pc:docMk/>
            <pc:sldMk cId="2981216288" sldId="478"/>
            <ac:cxnSpMk id="23" creationId="{112BCD81-093F-993F-114A-05322A19F166}"/>
          </ac:cxnSpMkLst>
        </pc:cxnChg>
        <pc:cxnChg chg="del mod">
          <ac:chgData name="Leonard, Kristen *" userId="a38f7ebc-66e0-4d8c-90e8-f6a5746f45c0" providerId="ADAL" clId="{F81B6161-871A-479F-BB9E-D917F3DB980B}" dt="2025-09-23T20:55:46.675" v="31612" actId="478"/>
          <ac:cxnSpMkLst>
            <pc:docMk/>
            <pc:sldMk cId="2981216288" sldId="478"/>
            <ac:cxnSpMk id="35" creationId="{8F27E078-7225-D05F-72D4-374043CE2572}"/>
          </ac:cxnSpMkLst>
        </pc:cxnChg>
        <pc:cxnChg chg="del">
          <ac:chgData name="Leonard, Kristen *" userId="a38f7ebc-66e0-4d8c-90e8-f6a5746f45c0" providerId="ADAL" clId="{F81B6161-871A-479F-BB9E-D917F3DB980B}" dt="2025-09-23T20:55:48.674" v="31614" actId="478"/>
          <ac:cxnSpMkLst>
            <pc:docMk/>
            <pc:sldMk cId="2981216288" sldId="478"/>
            <ac:cxnSpMk id="38" creationId="{5852F96E-36D3-9A67-FF49-D0B8F9B01269}"/>
          </ac:cxnSpMkLst>
        </pc:cxnChg>
        <pc:cxnChg chg="del mod">
          <ac:chgData name="Leonard, Kristen *" userId="a38f7ebc-66e0-4d8c-90e8-f6a5746f45c0" providerId="ADAL" clId="{F81B6161-871A-479F-BB9E-D917F3DB980B}" dt="2025-09-23T20:55:51.994" v="31618" actId="478"/>
          <ac:cxnSpMkLst>
            <pc:docMk/>
            <pc:sldMk cId="2981216288" sldId="478"/>
            <ac:cxnSpMk id="41" creationId="{EF6F2FC6-FDED-4B86-58E7-85E5D2A573E7}"/>
          </ac:cxnSpMkLst>
        </pc:cxnChg>
      </pc:sldChg>
      <pc:sldChg chg="add del">
        <pc:chgData name="Leonard, Kristen *" userId="a38f7ebc-66e0-4d8c-90e8-f6a5746f45c0" providerId="ADAL" clId="{F81B6161-871A-479F-BB9E-D917F3DB980B}" dt="2025-09-23T20:59:57.112" v="31808" actId="47"/>
        <pc:sldMkLst>
          <pc:docMk/>
          <pc:sldMk cId="1326421251" sldId="479"/>
        </pc:sldMkLst>
      </pc:sldChg>
      <pc:sldChg chg="addSp delSp modSp add mod">
        <pc:chgData name="Leonard, Kristen *" userId="a38f7ebc-66e0-4d8c-90e8-f6a5746f45c0" providerId="ADAL" clId="{F81B6161-871A-479F-BB9E-D917F3DB980B}" dt="2025-09-23T21:00:55.199" v="31834" actId="478"/>
        <pc:sldMkLst>
          <pc:docMk/>
          <pc:sldMk cId="3940142848" sldId="480"/>
        </pc:sldMkLst>
        <pc:spChg chg="del mod">
          <ac:chgData name="Leonard, Kristen *" userId="a38f7ebc-66e0-4d8c-90e8-f6a5746f45c0" providerId="ADAL" clId="{F81B6161-871A-479F-BB9E-D917F3DB980B}" dt="2025-09-23T21:00:54.163" v="31833" actId="478"/>
          <ac:spMkLst>
            <pc:docMk/>
            <pc:sldMk cId="3940142848" sldId="480"/>
            <ac:spMk id="11" creationId="{577E4539-8FCD-D537-1736-185234FC5D6A}"/>
          </ac:spMkLst>
        </pc:spChg>
        <pc:spChg chg="del mod">
          <ac:chgData name="Leonard, Kristen *" userId="a38f7ebc-66e0-4d8c-90e8-f6a5746f45c0" providerId="ADAL" clId="{F81B6161-871A-479F-BB9E-D917F3DB980B}" dt="2025-09-23T21:00:53.359" v="31832" actId="478"/>
          <ac:spMkLst>
            <pc:docMk/>
            <pc:sldMk cId="3940142848" sldId="480"/>
            <ac:spMk id="12" creationId="{E2D43475-D893-DF56-42D4-D28A44D710C8}"/>
          </ac:spMkLst>
        </pc:spChg>
        <pc:spChg chg="del">
          <ac:chgData name="Leonard, Kristen *" userId="a38f7ebc-66e0-4d8c-90e8-f6a5746f45c0" providerId="ADAL" clId="{F81B6161-871A-479F-BB9E-D917F3DB980B}" dt="2025-09-23T21:00:02.134" v="31811" actId="478"/>
          <ac:spMkLst>
            <pc:docMk/>
            <pc:sldMk cId="3940142848" sldId="480"/>
            <ac:spMk id="13" creationId="{3E85BA7D-22CB-6BEC-FE64-9E4B6E3A1FBE}"/>
          </ac:spMkLst>
        </pc:spChg>
        <pc:spChg chg="del mod">
          <ac:chgData name="Leonard, Kristen *" userId="a38f7ebc-66e0-4d8c-90e8-f6a5746f45c0" providerId="ADAL" clId="{F81B6161-871A-479F-BB9E-D917F3DB980B}" dt="2025-09-23T21:00:55.199" v="31834" actId="478"/>
          <ac:spMkLst>
            <pc:docMk/>
            <pc:sldMk cId="3940142848" sldId="480"/>
            <ac:spMk id="14" creationId="{A2892A23-4068-B401-8911-20AA2739E980}"/>
          </ac:spMkLst>
        </pc:spChg>
        <pc:spChg chg="mod ord">
          <ac:chgData name="Leonard, Kristen *" userId="a38f7ebc-66e0-4d8c-90e8-f6a5746f45c0" providerId="ADAL" clId="{F81B6161-871A-479F-BB9E-D917F3DB980B}" dt="2025-09-23T21:00:48.662" v="31831" actId="14100"/>
          <ac:spMkLst>
            <pc:docMk/>
            <pc:sldMk cId="3940142848" sldId="480"/>
            <ac:spMk id="24" creationId="{851A810C-8BFA-D415-13C5-11B2D29CE19D}"/>
          </ac:spMkLst>
        </pc:spChg>
        <pc:spChg chg="del">
          <ac:chgData name="Leonard, Kristen *" userId="a38f7ebc-66e0-4d8c-90e8-f6a5746f45c0" providerId="ADAL" clId="{F81B6161-871A-479F-BB9E-D917F3DB980B}" dt="2025-09-23T21:00:01.331" v="31810" actId="478"/>
          <ac:spMkLst>
            <pc:docMk/>
            <pc:sldMk cId="3940142848" sldId="480"/>
            <ac:spMk id="25" creationId="{22F4EDC1-90BC-A9C2-973D-5825AEB8448C}"/>
          </ac:spMkLst>
        </pc:spChg>
        <pc:picChg chg="add del mod">
          <ac:chgData name="Leonard, Kristen *" userId="a38f7ebc-66e0-4d8c-90e8-f6a5746f45c0" providerId="ADAL" clId="{F81B6161-871A-479F-BB9E-D917F3DB980B}" dt="2025-09-23T21:00:21.717" v="31823" actId="478"/>
          <ac:picMkLst>
            <pc:docMk/>
            <pc:sldMk cId="3940142848" sldId="480"/>
            <ac:picMk id="7" creationId="{F9BB8D1E-03AA-03A2-4358-E91E3B7995B4}"/>
          </ac:picMkLst>
        </pc:picChg>
        <pc:picChg chg="del">
          <ac:chgData name="Leonard, Kristen *" userId="a38f7ebc-66e0-4d8c-90e8-f6a5746f45c0" providerId="ADAL" clId="{F81B6161-871A-479F-BB9E-D917F3DB980B}" dt="2025-09-23T21:00:09.250" v="31816" actId="478"/>
          <ac:picMkLst>
            <pc:docMk/>
            <pc:sldMk cId="3940142848" sldId="480"/>
            <ac:picMk id="9" creationId="{19170E2B-C605-CE77-07B4-899AEF0BD634}"/>
          </ac:picMkLst>
        </pc:picChg>
        <pc:picChg chg="add mod">
          <ac:chgData name="Leonard, Kristen *" userId="a38f7ebc-66e0-4d8c-90e8-f6a5746f45c0" providerId="ADAL" clId="{F81B6161-871A-479F-BB9E-D917F3DB980B}" dt="2025-09-23T21:00:31.637" v="31827" actId="14100"/>
          <ac:picMkLst>
            <pc:docMk/>
            <pc:sldMk cId="3940142848" sldId="480"/>
            <ac:picMk id="10" creationId="{293E988A-F97C-0818-77B4-0BAE80AE8136}"/>
          </ac:picMkLst>
        </pc:picChg>
        <pc:picChg chg="del">
          <ac:chgData name="Leonard, Kristen *" userId="a38f7ebc-66e0-4d8c-90e8-f6a5746f45c0" providerId="ADAL" clId="{F81B6161-871A-479F-BB9E-D917F3DB980B}" dt="2025-09-23T21:00:00.194" v="31809" actId="478"/>
          <ac:picMkLst>
            <pc:docMk/>
            <pc:sldMk cId="3940142848" sldId="480"/>
            <ac:picMk id="21" creationId="{21097DBA-DECC-3C30-AB1A-37815CE96355}"/>
          </ac:picMkLst>
        </pc:picChg>
        <pc:cxnChg chg="del mod">
          <ac:chgData name="Leonard, Kristen *" userId="a38f7ebc-66e0-4d8c-90e8-f6a5746f45c0" providerId="ADAL" clId="{F81B6161-871A-479F-BB9E-D917F3DB980B}" dt="2025-09-23T21:00:07.846" v="31815" actId="478"/>
          <ac:cxnSpMkLst>
            <pc:docMk/>
            <pc:sldMk cId="3940142848" sldId="480"/>
            <ac:cxnSpMk id="17" creationId="{0F4C2F33-1926-0A47-24D4-06BF4C0440B4}"/>
          </ac:cxnSpMkLst>
        </pc:cxnChg>
        <pc:cxnChg chg="del mod">
          <ac:chgData name="Leonard, Kristen *" userId="a38f7ebc-66e0-4d8c-90e8-f6a5746f45c0" providerId="ADAL" clId="{F81B6161-871A-479F-BB9E-D917F3DB980B}" dt="2025-09-23T21:00:03.136" v="31812" actId="478"/>
          <ac:cxnSpMkLst>
            <pc:docMk/>
            <pc:sldMk cId="3940142848" sldId="480"/>
            <ac:cxnSpMk id="20" creationId="{6CC04F23-0399-17AA-9C4A-4D12FCE49D70}"/>
          </ac:cxnSpMkLst>
        </pc:cxnChg>
        <pc:cxnChg chg="del mod">
          <ac:chgData name="Leonard, Kristen *" userId="a38f7ebc-66e0-4d8c-90e8-f6a5746f45c0" providerId="ADAL" clId="{F81B6161-871A-479F-BB9E-D917F3DB980B}" dt="2025-09-23T21:00:04.309" v="31813" actId="478"/>
          <ac:cxnSpMkLst>
            <pc:docMk/>
            <pc:sldMk cId="3940142848" sldId="480"/>
            <ac:cxnSpMk id="23" creationId="{30A5BC1F-41BC-87D4-AF1A-7FA0EA95B830}"/>
          </ac:cxnSpMkLst>
        </pc:cxnChg>
      </pc:sldChg>
      <pc:sldChg chg="addSp delSp modSp add mod">
        <pc:chgData name="Leonard, Kristen *" userId="a38f7ebc-66e0-4d8c-90e8-f6a5746f45c0" providerId="ADAL" clId="{F81B6161-871A-479F-BB9E-D917F3DB980B}" dt="2025-09-23T21:03:30.551" v="32088" actId="14100"/>
        <pc:sldMkLst>
          <pc:docMk/>
          <pc:sldMk cId="737739680" sldId="481"/>
        </pc:sldMkLst>
        <pc:spChg chg="add mod">
          <ac:chgData name="Leonard, Kristen *" userId="a38f7ebc-66e0-4d8c-90e8-f6a5746f45c0" providerId="ADAL" clId="{F81B6161-871A-479F-BB9E-D917F3DB980B}" dt="2025-09-23T21:03:19.007" v="32085" actId="1076"/>
          <ac:spMkLst>
            <pc:docMk/>
            <pc:sldMk cId="737739680" sldId="481"/>
            <ac:spMk id="8" creationId="{E84F948E-FA13-5798-51BE-1051991C3907}"/>
          </ac:spMkLst>
        </pc:spChg>
        <pc:spChg chg="add mod">
          <ac:chgData name="Leonard, Kristen *" userId="a38f7ebc-66e0-4d8c-90e8-f6a5746f45c0" providerId="ADAL" clId="{F81B6161-871A-479F-BB9E-D917F3DB980B}" dt="2025-09-23T21:02:45.369" v="32019" actId="1076"/>
          <ac:spMkLst>
            <pc:docMk/>
            <pc:sldMk cId="737739680" sldId="481"/>
            <ac:spMk id="9" creationId="{5125DBEE-C628-B246-63ED-A9FE82E13951}"/>
          </ac:spMkLst>
        </pc:spChg>
        <pc:spChg chg="add mod">
          <ac:chgData name="Leonard, Kristen *" userId="a38f7ebc-66e0-4d8c-90e8-f6a5746f45c0" providerId="ADAL" clId="{F81B6161-871A-479F-BB9E-D917F3DB980B}" dt="2025-09-23T21:03:30.551" v="32088" actId="14100"/>
          <ac:spMkLst>
            <pc:docMk/>
            <pc:sldMk cId="737739680" sldId="481"/>
            <ac:spMk id="11" creationId="{ADFE6D6F-7C51-0B6D-ABDB-C3B1E6D75E4A}"/>
          </ac:spMkLst>
        </pc:spChg>
        <pc:spChg chg="del">
          <ac:chgData name="Leonard, Kristen *" userId="a38f7ebc-66e0-4d8c-90e8-f6a5746f45c0" providerId="ADAL" clId="{F81B6161-871A-479F-BB9E-D917F3DB980B}" dt="2025-09-23T21:01:16.847" v="31844" actId="478"/>
          <ac:spMkLst>
            <pc:docMk/>
            <pc:sldMk cId="737739680" sldId="481"/>
            <ac:spMk id="24" creationId="{F97D8096-CCCA-67DC-4C8B-82A1C6897FE1}"/>
          </ac:spMkLst>
        </pc:spChg>
        <pc:picChg chg="add mod">
          <ac:chgData name="Leonard, Kristen *" userId="a38f7ebc-66e0-4d8c-90e8-f6a5746f45c0" providerId="ADAL" clId="{F81B6161-871A-479F-BB9E-D917F3DB980B}" dt="2025-09-23T21:01:24.818" v="31847" actId="1076"/>
          <ac:picMkLst>
            <pc:docMk/>
            <pc:sldMk cId="737739680" sldId="481"/>
            <ac:picMk id="7" creationId="{0000D057-B516-C8F0-EBC4-513E0AEFAA4F}"/>
          </ac:picMkLst>
        </pc:picChg>
        <pc:picChg chg="del">
          <ac:chgData name="Leonard, Kristen *" userId="a38f7ebc-66e0-4d8c-90e8-f6a5746f45c0" providerId="ADAL" clId="{F81B6161-871A-479F-BB9E-D917F3DB980B}" dt="2025-09-23T21:01:04.497" v="31836" actId="478"/>
          <ac:picMkLst>
            <pc:docMk/>
            <pc:sldMk cId="737739680" sldId="481"/>
            <ac:picMk id="10" creationId="{F6FA9350-D566-B85C-1F50-580D94570D49}"/>
          </ac:picMkLst>
        </pc:picChg>
      </pc:sldChg>
    </pc:docChg>
  </pc:docChgLst>
  <pc:docChgLst>
    <pc:chgData name="Leonard, Kristen *" userId="a38f7ebc-66e0-4d8c-90e8-f6a5746f45c0" providerId="ADAL" clId="{72DE5BAD-C8D4-46CE-A804-691AD0D4FCB7}"/>
    <pc:docChg chg="undo custSel addSld delSld">
      <pc:chgData name="Leonard, Kristen *" userId="a38f7ebc-66e0-4d8c-90e8-f6a5746f45c0" providerId="ADAL" clId="{72DE5BAD-C8D4-46CE-A804-691AD0D4FCB7}" dt="2025-09-24T12:54:01.938" v="72" actId="47"/>
      <pc:docMkLst>
        <pc:docMk/>
      </pc:docMkLst>
      <pc:sldChg chg="del">
        <pc:chgData name="Leonard, Kristen *" userId="a38f7ebc-66e0-4d8c-90e8-f6a5746f45c0" providerId="ADAL" clId="{72DE5BAD-C8D4-46CE-A804-691AD0D4FCB7}" dt="2025-09-24T12:53:29.457" v="0" actId="47"/>
        <pc:sldMkLst>
          <pc:docMk/>
          <pc:sldMk cId="1277333183" sldId="258"/>
        </pc:sldMkLst>
      </pc:sldChg>
      <pc:sldChg chg="del">
        <pc:chgData name="Leonard, Kristen *" userId="a38f7ebc-66e0-4d8c-90e8-f6a5746f45c0" providerId="ADAL" clId="{72DE5BAD-C8D4-46CE-A804-691AD0D4FCB7}" dt="2025-09-24T12:53:29.944" v="3" actId="47"/>
        <pc:sldMkLst>
          <pc:docMk/>
          <pc:sldMk cId="4193795167" sldId="259"/>
        </pc:sldMkLst>
      </pc:sldChg>
      <pc:sldChg chg="del">
        <pc:chgData name="Leonard, Kristen *" userId="a38f7ebc-66e0-4d8c-90e8-f6a5746f45c0" providerId="ADAL" clId="{72DE5BAD-C8D4-46CE-A804-691AD0D4FCB7}" dt="2025-09-24T12:53:30.478" v="6" actId="47"/>
        <pc:sldMkLst>
          <pc:docMk/>
          <pc:sldMk cId="867419858" sldId="265"/>
        </pc:sldMkLst>
      </pc:sldChg>
      <pc:sldChg chg="del">
        <pc:chgData name="Leonard, Kristen *" userId="a38f7ebc-66e0-4d8c-90e8-f6a5746f45c0" providerId="ADAL" clId="{72DE5BAD-C8D4-46CE-A804-691AD0D4FCB7}" dt="2025-09-24T12:53:40.710" v="60" actId="47"/>
        <pc:sldMkLst>
          <pc:docMk/>
          <pc:sldMk cId="2491109162" sldId="333"/>
        </pc:sldMkLst>
      </pc:sldChg>
      <pc:sldChg chg="del">
        <pc:chgData name="Leonard, Kristen *" userId="a38f7ebc-66e0-4d8c-90e8-f6a5746f45c0" providerId="ADAL" clId="{72DE5BAD-C8D4-46CE-A804-691AD0D4FCB7}" dt="2025-09-24T12:53:35.762" v="33" actId="47"/>
        <pc:sldMkLst>
          <pc:docMk/>
          <pc:sldMk cId="2666647936" sldId="335"/>
        </pc:sldMkLst>
      </pc:sldChg>
      <pc:sldChg chg="del">
        <pc:chgData name="Leonard, Kristen *" userId="a38f7ebc-66e0-4d8c-90e8-f6a5746f45c0" providerId="ADAL" clId="{72DE5BAD-C8D4-46CE-A804-691AD0D4FCB7}" dt="2025-09-24T12:53:29.630" v="1" actId="47"/>
        <pc:sldMkLst>
          <pc:docMk/>
          <pc:sldMk cId="607472812" sldId="336"/>
        </pc:sldMkLst>
      </pc:sldChg>
      <pc:sldChg chg="del">
        <pc:chgData name="Leonard, Kristen *" userId="a38f7ebc-66e0-4d8c-90e8-f6a5746f45c0" providerId="ADAL" clId="{72DE5BAD-C8D4-46CE-A804-691AD0D4FCB7}" dt="2025-09-24T12:53:30.321" v="5" actId="47"/>
        <pc:sldMkLst>
          <pc:docMk/>
          <pc:sldMk cId="3939783740" sldId="337"/>
        </pc:sldMkLst>
      </pc:sldChg>
      <pc:sldChg chg="del">
        <pc:chgData name="Leonard, Kristen *" userId="a38f7ebc-66e0-4d8c-90e8-f6a5746f45c0" providerId="ADAL" clId="{72DE5BAD-C8D4-46CE-A804-691AD0D4FCB7}" dt="2025-09-24T12:53:32.065" v="14" actId="47"/>
        <pc:sldMkLst>
          <pc:docMk/>
          <pc:sldMk cId="3244165834" sldId="338"/>
        </pc:sldMkLst>
      </pc:sldChg>
      <pc:sldChg chg="del">
        <pc:chgData name="Leonard, Kristen *" userId="a38f7ebc-66e0-4d8c-90e8-f6a5746f45c0" providerId="ADAL" clId="{72DE5BAD-C8D4-46CE-A804-691AD0D4FCB7}" dt="2025-09-24T12:53:32.269" v="15" actId="47"/>
        <pc:sldMkLst>
          <pc:docMk/>
          <pc:sldMk cId="541694869" sldId="340"/>
        </pc:sldMkLst>
      </pc:sldChg>
      <pc:sldChg chg="del">
        <pc:chgData name="Leonard, Kristen *" userId="a38f7ebc-66e0-4d8c-90e8-f6a5746f45c0" providerId="ADAL" clId="{72DE5BAD-C8D4-46CE-A804-691AD0D4FCB7}" dt="2025-09-24T12:53:32.588" v="16" actId="47"/>
        <pc:sldMkLst>
          <pc:docMk/>
          <pc:sldMk cId="785801510" sldId="341"/>
        </pc:sldMkLst>
      </pc:sldChg>
      <pc:sldChg chg="del">
        <pc:chgData name="Leonard, Kristen *" userId="a38f7ebc-66e0-4d8c-90e8-f6a5746f45c0" providerId="ADAL" clId="{72DE5BAD-C8D4-46CE-A804-691AD0D4FCB7}" dt="2025-09-24T12:53:36.155" v="35" actId="47"/>
        <pc:sldMkLst>
          <pc:docMk/>
          <pc:sldMk cId="993665575" sldId="344"/>
        </pc:sldMkLst>
      </pc:sldChg>
      <pc:sldChg chg="del">
        <pc:chgData name="Leonard, Kristen *" userId="a38f7ebc-66e0-4d8c-90e8-f6a5746f45c0" providerId="ADAL" clId="{72DE5BAD-C8D4-46CE-A804-691AD0D4FCB7}" dt="2025-09-24T12:53:36.876" v="39" actId="47"/>
        <pc:sldMkLst>
          <pc:docMk/>
          <pc:sldMk cId="3167956646" sldId="345"/>
        </pc:sldMkLst>
      </pc:sldChg>
      <pc:sldChg chg="del">
        <pc:chgData name="Leonard, Kristen *" userId="a38f7ebc-66e0-4d8c-90e8-f6a5746f45c0" providerId="ADAL" clId="{72DE5BAD-C8D4-46CE-A804-691AD0D4FCB7}" dt="2025-09-24T12:53:37.033" v="40" actId="47"/>
        <pc:sldMkLst>
          <pc:docMk/>
          <pc:sldMk cId="1843051672" sldId="346"/>
        </pc:sldMkLst>
      </pc:sldChg>
      <pc:sldChg chg="del">
        <pc:chgData name="Leonard, Kristen *" userId="a38f7ebc-66e0-4d8c-90e8-f6a5746f45c0" providerId="ADAL" clId="{72DE5BAD-C8D4-46CE-A804-691AD0D4FCB7}" dt="2025-09-24T12:53:37.221" v="41" actId="47"/>
        <pc:sldMkLst>
          <pc:docMk/>
          <pc:sldMk cId="3225470853" sldId="347"/>
        </pc:sldMkLst>
      </pc:sldChg>
      <pc:sldChg chg="del">
        <pc:chgData name="Leonard, Kristen *" userId="a38f7ebc-66e0-4d8c-90e8-f6a5746f45c0" providerId="ADAL" clId="{72DE5BAD-C8D4-46CE-A804-691AD0D4FCB7}" dt="2025-09-24T12:53:37.394" v="42" actId="47"/>
        <pc:sldMkLst>
          <pc:docMk/>
          <pc:sldMk cId="2597885920" sldId="348"/>
        </pc:sldMkLst>
      </pc:sldChg>
      <pc:sldChg chg="del">
        <pc:chgData name="Leonard, Kristen *" userId="a38f7ebc-66e0-4d8c-90e8-f6a5746f45c0" providerId="ADAL" clId="{72DE5BAD-C8D4-46CE-A804-691AD0D4FCB7}" dt="2025-09-24T12:53:37.567" v="43" actId="47"/>
        <pc:sldMkLst>
          <pc:docMk/>
          <pc:sldMk cId="3421008357" sldId="349"/>
        </pc:sldMkLst>
      </pc:sldChg>
      <pc:sldChg chg="del">
        <pc:chgData name="Leonard, Kristen *" userId="a38f7ebc-66e0-4d8c-90e8-f6a5746f45c0" providerId="ADAL" clId="{72DE5BAD-C8D4-46CE-A804-691AD0D4FCB7}" dt="2025-09-24T12:53:37.756" v="44" actId="47"/>
        <pc:sldMkLst>
          <pc:docMk/>
          <pc:sldMk cId="2418435708" sldId="350"/>
        </pc:sldMkLst>
      </pc:sldChg>
      <pc:sldChg chg="del">
        <pc:chgData name="Leonard, Kristen *" userId="a38f7ebc-66e0-4d8c-90e8-f6a5746f45c0" providerId="ADAL" clId="{72DE5BAD-C8D4-46CE-A804-691AD0D4FCB7}" dt="2025-09-24T12:53:37.944" v="45" actId="47"/>
        <pc:sldMkLst>
          <pc:docMk/>
          <pc:sldMk cId="1980602574" sldId="351"/>
        </pc:sldMkLst>
      </pc:sldChg>
      <pc:sldChg chg="del">
        <pc:chgData name="Leonard, Kristen *" userId="a38f7ebc-66e0-4d8c-90e8-f6a5746f45c0" providerId="ADAL" clId="{72DE5BAD-C8D4-46CE-A804-691AD0D4FCB7}" dt="2025-09-24T12:53:38.316" v="47" actId="47"/>
        <pc:sldMkLst>
          <pc:docMk/>
          <pc:sldMk cId="679713910" sldId="352"/>
        </pc:sldMkLst>
      </pc:sldChg>
      <pc:sldChg chg="add del">
        <pc:chgData name="Leonard, Kristen *" userId="a38f7ebc-66e0-4d8c-90e8-f6a5746f45c0" providerId="ADAL" clId="{72DE5BAD-C8D4-46CE-A804-691AD0D4FCB7}" dt="2025-09-24T12:54:01.938" v="72" actId="47"/>
        <pc:sldMkLst>
          <pc:docMk/>
          <pc:sldMk cId="3601192331" sldId="354"/>
        </pc:sldMkLst>
      </pc:sldChg>
      <pc:sldChg chg="add del">
        <pc:chgData name="Leonard, Kristen *" userId="a38f7ebc-66e0-4d8c-90e8-f6a5746f45c0" providerId="ADAL" clId="{72DE5BAD-C8D4-46CE-A804-691AD0D4FCB7}" dt="2025-09-24T12:54:01.137" v="71" actId="47"/>
        <pc:sldMkLst>
          <pc:docMk/>
          <pc:sldMk cId="3747169279" sldId="355"/>
        </pc:sldMkLst>
      </pc:sldChg>
      <pc:sldChg chg="del">
        <pc:chgData name="Leonard, Kristen *" userId="a38f7ebc-66e0-4d8c-90e8-f6a5746f45c0" providerId="ADAL" clId="{72DE5BAD-C8D4-46CE-A804-691AD0D4FCB7}" dt="2025-09-24T12:53:30.823" v="8" actId="47"/>
        <pc:sldMkLst>
          <pc:docMk/>
          <pc:sldMk cId="3893894069" sldId="357"/>
        </pc:sldMkLst>
      </pc:sldChg>
      <pc:sldChg chg="del">
        <pc:chgData name="Leonard, Kristen *" userId="a38f7ebc-66e0-4d8c-90e8-f6a5746f45c0" providerId="ADAL" clId="{72DE5BAD-C8D4-46CE-A804-691AD0D4FCB7}" dt="2025-09-24T12:53:36.312" v="36" actId="47"/>
        <pc:sldMkLst>
          <pc:docMk/>
          <pc:sldMk cId="763041387" sldId="358"/>
        </pc:sldMkLst>
      </pc:sldChg>
      <pc:sldChg chg="del">
        <pc:chgData name="Leonard, Kristen *" userId="a38f7ebc-66e0-4d8c-90e8-f6a5746f45c0" providerId="ADAL" clId="{72DE5BAD-C8D4-46CE-A804-691AD0D4FCB7}" dt="2025-09-24T12:53:30.635" v="7" actId="47"/>
        <pc:sldMkLst>
          <pc:docMk/>
          <pc:sldMk cId="4290458193" sldId="359"/>
        </pc:sldMkLst>
      </pc:sldChg>
      <pc:sldChg chg="del">
        <pc:chgData name="Leonard, Kristen *" userId="a38f7ebc-66e0-4d8c-90e8-f6a5746f45c0" providerId="ADAL" clId="{72DE5BAD-C8D4-46CE-A804-691AD0D4FCB7}" dt="2025-09-24T12:53:33.324" v="20" actId="47"/>
        <pc:sldMkLst>
          <pc:docMk/>
          <pc:sldMk cId="3656257976" sldId="360"/>
        </pc:sldMkLst>
      </pc:sldChg>
      <pc:sldChg chg="del">
        <pc:chgData name="Leonard, Kristen *" userId="a38f7ebc-66e0-4d8c-90e8-f6a5746f45c0" providerId="ADAL" clId="{72DE5BAD-C8D4-46CE-A804-691AD0D4FCB7}" dt="2025-09-24T12:53:33.135" v="19" actId="47"/>
        <pc:sldMkLst>
          <pc:docMk/>
          <pc:sldMk cId="18214012" sldId="361"/>
        </pc:sldMkLst>
      </pc:sldChg>
      <pc:sldChg chg="del">
        <pc:chgData name="Leonard, Kristen *" userId="a38f7ebc-66e0-4d8c-90e8-f6a5746f45c0" providerId="ADAL" clId="{72DE5BAD-C8D4-46CE-A804-691AD0D4FCB7}" dt="2025-09-24T12:53:33.711" v="22" actId="47"/>
        <pc:sldMkLst>
          <pc:docMk/>
          <pc:sldMk cId="3150293629" sldId="362"/>
        </pc:sldMkLst>
      </pc:sldChg>
      <pc:sldChg chg="del">
        <pc:chgData name="Leonard, Kristen *" userId="a38f7ebc-66e0-4d8c-90e8-f6a5746f45c0" providerId="ADAL" clId="{72DE5BAD-C8D4-46CE-A804-691AD0D4FCB7}" dt="2025-09-24T12:53:33.513" v="21" actId="47"/>
        <pc:sldMkLst>
          <pc:docMk/>
          <pc:sldMk cId="2005596163" sldId="363"/>
        </pc:sldMkLst>
      </pc:sldChg>
      <pc:sldChg chg="del">
        <pc:chgData name="Leonard, Kristen *" userId="a38f7ebc-66e0-4d8c-90e8-f6a5746f45c0" providerId="ADAL" clId="{72DE5BAD-C8D4-46CE-A804-691AD0D4FCB7}" dt="2025-09-24T12:53:33.907" v="23" actId="47"/>
        <pc:sldMkLst>
          <pc:docMk/>
          <pc:sldMk cId="3896259668" sldId="365"/>
        </pc:sldMkLst>
      </pc:sldChg>
      <pc:sldChg chg="del">
        <pc:chgData name="Leonard, Kristen *" userId="a38f7ebc-66e0-4d8c-90e8-f6a5746f45c0" providerId="ADAL" clId="{72DE5BAD-C8D4-46CE-A804-691AD0D4FCB7}" dt="2025-09-24T12:53:34.111" v="24" actId="47"/>
        <pc:sldMkLst>
          <pc:docMk/>
          <pc:sldMk cId="1532055688" sldId="366"/>
        </pc:sldMkLst>
      </pc:sldChg>
      <pc:sldChg chg="del">
        <pc:chgData name="Leonard, Kristen *" userId="a38f7ebc-66e0-4d8c-90e8-f6a5746f45c0" providerId="ADAL" clId="{72DE5BAD-C8D4-46CE-A804-691AD0D4FCB7}" dt="2025-09-24T12:53:34.315" v="25" actId="47"/>
        <pc:sldMkLst>
          <pc:docMk/>
          <pc:sldMk cId="3834200009" sldId="367"/>
        </pc:sldMkLst>
      </pc:sldChg>
      <pc:sldChg chg="del">
        <pc:chgData name="Leonard, Kristen *" userId="a38f7ebc-66e0-4d8c-90e8-f6a5746f45c0" providerId="ADAL" clId="{72DE5BAD-C8D4-46CE-A804-691AD0D4FCB7}" dt="2025-09-24T12:53:31.420" v="11" actId="47"/>
        <pc:sldMkLst>
          <pc:docMk/>
          <pc:sldMk cId="2360413972" sldId="368"/>
        </pc:sldMkLst>
      </pc:sldChg>
      <pc:sldChg chg="del">
        <pc:chgData name="Leonard, Kristen *" userId="a38f7ebc-66e0-4d8c-90e8-f6a5746f45c0" providerId="ADAL" clId="{72DE5BAD-C8D4-46CE-A804-691AD0D4FCB7}" dt="2025-09-24T12:53:32.947" v="18" actId="47"/>
        <pc:sldMkLst>
          <pc:docMk/>
          <pc:sldMk cId="4047529475" sldId="369"/>
        </pc:sldMkLst>
      </pc:sldChg>
      <pc:sldChg chg="del">
        <pc:chgData name="Leonard, Kristen *" userId="a38f7ebc-66e0-4d8c-90e8-f6a5746f45c0" providerId="ADAL" clId="{72DE5BAD-C8D4-46CE-A804-691AD0D4FCB7}" dt="2025-09-24T12:53:30.290" v="4" actId="47"/>
        <pc:sldMkLst>
          <pc:docMk/>
          <pc:sldMk cId="1860739860" sldId="371"/>
        </pc:sldMkLst>
      </pc:sldChg>
      <pc:sldChg chg="add del">
        <pc:chgData name="Leonard, Kristen *" userId="a38f7ebc-66e0-4d8c-90e8-f6a5746f45c0" providerId="ADAL" clId="{72DE5BAD-C8D4-46CE-A804-691AD0D4FCB7}" dt="2025-09-24T12:53:58.812" v="68" actId="47"/>
        <pc:sldMkLst>
          <pc:docMk/>
          <pc:sldMk cId="1047244289" sldId="372"/>
        </pc:sldMkLst>
      </pc:sldChg>
      <pc:sldChg chg="add del">
        <pc:chgData name="Leonard, Kristen *" userId="a38f7ebc-66e0-4d8c-90e8-f6a5746f45c0" providerId="ADAL" clId="{72DE5BAD-C8D4-46CE-A804-691AD0D4FCB7}" dt="2025-09-24T12:53:58.387" v="67" actId="47"/>
        <pc:sldMkLst>
          <pc:docMk/>
          <pc:sldMk cId="180645292" sldId="373"/>
        </pc:sldMkLst>
      </pc:sldChg>
      <pc:sldChg chg="del">
        <pc:chgData name="Leonard, Kristen *" userId="a38f7ebc-66e0-4d8c-90e8-f6a5746f45c0" providerId="ADAL" clId="{72DE5BAD-C8D4-46CE-A804-691AD0D4FCB7}" dt="2025-09-24T12:53:32.726" v="17" actId="47"/>
        <pc:sldMkLst>
          <pc:docMk/>
          <pc:sldMk cId="3107082568" sldId="374"/>
        </pc:sldMkLst>
      </pc:sldChg>
      <pc:sldChg chg="del">
        <pc:chgData name="Leonard, Kristen *" userId="a38f7ebc-66e0-4d8c-90e8-f6a5746f45c0" providerId="ADAL" clId="{72DE5BAD-C8D4-46CE-A804-691AD0D4FCB7}" dt="2025-09-24T12:53:29.777" v="2" actId="47"/>
        <pc:sldMkLst>
          <pc:docMk/>
          <pc:sldMk cId="2705867886" sldId="375"/>
        </pc:sldMkLst>
      </pc:sldChg>
      <pc:sldChg chg="del">
        <pc:chgData name="Leonard, Kristen *" userId="a38f7ebc-66e0-4d8c-90e8-f6a5746f45c0" providerId="ADAL" clId="{72DE5BAD-C8D4-46CE-A804-691AD0D4FCB7}" dt="2025-09-24T12:53:31.641" v="12" actId="47"/>
        <pc:sldMkLst>
          <pc:docMk/>
          <pc:sldMk cId="2442079944" sldId="376"/>
        </pc:sldMkLst>
      </pc:sldChg>
      <pc:sldChg chg="del">
        <pc:chgData name="Leonard, Kristen *" userId="a38f7ebc-66e0-4d8c-90e8-f6a5746f45c0" providerId="ADAL" clId="{72DE5BAD-C8D4-46CE-A804-691AD0D4FCB7}" dt="2025-09-24T12:53:36.688" v="38" actId="47"/>
        <pc:sldMkLst>
          <pc:docMk/>
          <pc:sldMk cId="1465312892" sldId="377"/>
        </pc:sldMkLst>
      </pc:sldChg>
      <pc:sldChg chg="add del">
        <pc:chgData name="Leonard, Kristen *" userId="a38f7ebc-66e0-4d8c-90e8-f6a5746f45c0" providerId="ADAL" clId="{72DE5BAD-C8D4-46CE-A804-691AD0D4FCB7}" dt="2025-09-24T12:54:00.210" v="70" actId="47"/>
        <pc:sldMkLst>
          <pc:docMk/>
          <pc:sldMk cId="1939965919" sldId="380"/>
        </pc:sldMkLst>
      </pc:sldChg>
      <pc:sldChg chg="del">
        <pc:chgData name="Leonard, Kristen *" userId="a38f7ebc-66e0-4d8c-90e8-f6a5746f45c0" providerId="ADAL" clId="{72DE5BAD-C8D4-46CE-A804-691AD0D4FCB7}" dt="2025-09-24T12:53:38.133" v="46" actId="47"/>
        <pc:sldMkLst>
          <pc:docMk/>
          <pc:sldMk cId="563639677" sldId="395"/>
        </pc:sldMkLst>
      </pc:sldChg>
      <pc:sldChg chg="del">
        <pc:chgData name="Leonard, Kristen *" userId="a38f7ebc-66e0-4d8c-90e8-f6a5746f45c0" providerId="ADAL" clId="{72DE5BAD-C8D4-46CE-A804-691AD0D4FCB7}" dt="2025-09-24T12:53:36.500" v="37" actId="47"/>
        <pc:sldMkLst>
          <pc:docMk/>
          <pc:sldMk cId="134993224" sldId="397"/>
        </pc:sldMkLst>
      </pc:sldChg>
      <pc:sldChg chg="del">
        <pc:chgData name="Leonard, Kristen *" userId="a38f7ebc-66e0-4d8c-90e8-f6a5746f45c0" providerId="ADAL" clId="{72DE5BAD-C8D4-46CE-A804-691AD0D4FCB7}" dt="2025-09-24T12:53:31.861" v="13" actId="47"/>
        <pc:sldMkLst>
          <pc:docMk/>
          <pc:sldMk cId="455529878" sldId="398"/>
        </pc:sldMkLst>
      </pc:sldChg>
      <pc:sldChg chg="del">
        <pc:chgData name="Leonard, Kristen *" userId="a38f7ebc-66e0-4d8c-90e8-f6a5746f45c0" providerId="ADAL" clId="{72DE5BAD-C8D4-46CE-A804-691AD0D4FCB7}" dt="2025-09-24T12:53:34.504" v="26" actId="47"/>
        <pc:sldMkLst>
          <pc:docMk/>
          <pc:sldMk cId="704271253" sldId="399"/>
        </pc:sldMkLst>
      </pc:sldChg>
      <pc:sldChg chg="del">
        <pc:chgData name="Leonard, Kristen *" userId="a38f7ebc-66e0-4d8c-90e8-f6a5746f45c0" providerId="ADAL" clId="{72DE5BAD-C8D4-46CE-A804-691AD0D4FCB7}" dt="2025-09-24T12:53:34.692" v="27" actId="47"/>
        <pc:sldMkLst>
          <pc:docMk/>
          <pc:sldMk cId="68804486" sldId="400"/>
        </pc:sldMkLst>
      </pc:sldChg>
      <pc:sldChg chg="del">
        <pc:chgData name="Leonard, Kristen *" userId="a38f7ebc-66e0-4d8c-90e8-f6a5746f45c0" providerId="ADAL" clId="{72DE5BAD-C8D4-46CE-A804-691AD0D4FCB7}" dt="2025-09-24T12:53:34.881" v="28" actId="47"/>
        <pc:sldMkLst>
          <pc:docMk/>
          <pc:sldMk cId="2498086445" sldId="401"/>
        </pc:sldMkLst>
      </pc:sldChg>
      <pc:sldChg chg="del">
        <pc:chgData name="Leonard, Kristen *" userId="a38f7ebc-66e0-4d8c-90e8-f6a5746f45c0" providerId="ADAL" clId="{72DE5BAD-C8D4-46CE-A804-691AD0D4FCB7}" dt="2025-09-24T12:53:35.227" v="30" actId="47"/>
        <pc:sldMkLst>
          <pc:docMk/>
          <pc:sldMk cId="2855648692" sldId="402"/>
        </pc:sldMkLst>
      </pc:sldChg>
      <pc:sldChg chg="del">
        <pc:chgData name="Leonard, Kristen *" userId="a38f7ebc-66e0-4d8c-90e8-f6a5746f45c0" providerId="ADAL" clId="{72DE5BAD-C8D4-46CE-A804-691AD0D4FCB7}" dt="2025-09-24T12:53:35.401" v="31" actId="47"/>
        <pc:sldMkLst>
          <pc:docMk/>
          <pc:sldMk cId="3620468289" sldId="403"/>
        </pc:sldMkLst>
      </pc:sldChg>
      <pc:sldChg chg="del">
        <pc:chgData name="Leonard, Kristen *" userId="a38f7ebc-66e0-4d8c-90e8-f6a5746f45c0" providerId="ADAL" clId="{72DE5BAD-C8D4-46CE-A804-691AD0D4FCB7}" dt="2025-09-24T12:53:35.057" v="29" actId="47"/>
        <pc:sldMkLst>
          <pc:docMk/>
          <pc:sldMk cId="3578754852" sldId="404"/>
        </pc:sldMkLst>
      </pc:sldChg>
      <pc:sldChg chg="del">
        <pc:chgData name="Leonard, Kristen *" userId="a38f7ebc-66e0-4d8c-90e8-f6a5746f45c0" providerId="ADAL" clId="{72DE5BAD-C8D4-46CE-A804-691AD0D4FCB7}" dt="2025-09-24T12:53:35.966" v="34" actId="47"/>
        <pc:sldMkLst>
          <pc:docMk/>
          <pc:sldMk cId="3103658493" sldId="405"/>
        </pc:sldMkLst>
      </pc:sldChg>
      <pc:sldChg chg="del">
        <pc:chgData name="Leonard, Kristen *" userId="a38f7ebc-66e0-4d8c-90e8-f6a5746f45c0" providerId="ADAL" clId="{72DE5BAD-C8D4-46CE-A804-691AD0D4FCB7}" dt="2025-09-24T12:53:38.494" v="48" actId="47"/>
        <pc:sldMkLst>
          <pc:docMk/>
          <pc:sldMk cId="886611782" sldId="406"/>
        </pc:sldMkLst>
      </pc:sldChg>
      <pc:sldChg chg="del">
        <pc:chgData name="Leonard, Kristen *" userId="a38f7ebc-66e0-4d8c-90e8-f6a5746f45c0" providerId="ADAL" clId="{72DE5BAD-C8D4-46CE-A804-691AD0D4FCB7}" dt="2025-09-24T12:53:35.591" v="32" actId="47"/>
        <pc:sldMkLst>
          <pc:docMk/>
          <pc:sldMk cId="3292003060" sldId="419"/>
        </pc:sldMkLst>
      </pc:sldChg>
      <pc:sldChg chg="del">
        <pc:chgData name="Leonard, Kristen *" userId="a38f7ebc-66e0-4d8c-90e8-f6a5746f45c0" providerId="ADAL" clId="{72DE5BAD-C8D4-46CE-A804-691AD0D4FCB7}" dt="2025-09-24T12:53:40.522" v="59" actId="47"/>
        <pc:sldMkLst>
          <pc:docMk/>
          <pc:sldMk cId="3896956142" sldId="420"/>
        </pc:sldMkLst>
      </pc:sldChg>
      <pc:sldChg chg="del">
        <pc:chgData name="Leonard, Kristen *" userId="a38f7ebc-66e0-4d8c-90e8-f6a5746f45c0" providerId="ADAL" clId="{72DE5BAD-C8D4-46CE-A804-691AD0D4FCB7}" dt="2025-09-24T12:53:40.349" v="58" actId="47"/>
        <pc:sldMkLst>
          <pc:docMk/>
          <pc:sldMk cId="244295901" sldId="438"/>
        </pc:sldMkLst>
      </pc:sldChg>
      <pc:sldChg chg="del">
        <pc:chgData name="Leonard, Kristen *" userId="a38f7ebc-66e0-4d8c-90e8-f6a5746f45c0" providerId="ADAL" clId="{72DE5BAD-C8D4-46CE-A804-691AD0D4FCB7}" dt="2025-09-24T12:53:38.673" v="49" actId="47"/>
        <pc:sldMkLst>
          <pc:docMk/>
          <pc:sldMk cId="2567814674" sldId="439"/>
        </pc:sldMkLst>
      </pc:sldChg>
      <pc:sldChg chg="del">
        <pc:chgData name="Leonard, Kristen *" userId="a38f7ebc-66e0-4d8c-90e8-f6a5746f45c0" providerId="ADAL" clId="{72DE5BAD-C8D4-46CE-A804-691AD0D4FCB7}" dt="2025-09-24T12:53:38.862" v="50" actId="47"/>
        <pc:sldMkLst>
          <pc:docMk/>
          <pc:sldMk cId="2653474060" sldId="440"/>
        </pc:sldMkLst>
      </pc:sldChg>
      <pc:sldChg chg="del">
        <pc:chgData name="Leonard, Kristen *" userId="a38f7ebc-66e0-4d8c-90e8-f6a5746f45c0" providerId="ADAL" clId="{72DE5BAD-C8D4-46CE-A804-691AD0D4FCB7}" dt="2025-09-24T12:53:39.059" v="51" actId="47"/>
        <pc:sldMkLst>
          <pc:docMk/>
          <pc:sldMk cId="4235587343" sldId="441"/>
        </pc:sldMkLst>
      </pc:sldChg>
      <pc:sldChg chg="del">
        <pc:chgData name="Leonard, Kristen *" userId="a38f7ebc-66e0-4d8c-90e8-f6a5746f45c0" providerId="ADAL" clId="{72DE5BAD-C8D4-46CE-A804-691AD0D4FCB7}" dt="2025-09-24T12:53:39.597" v="54" actId="47"/>
        <pc:sldMkLst>
          <pc:docMk/>
          <pc:sldMk cId="1231915880" sldId="442"/>
        </pc:sldMkLst>
      </pc:sldChg>
      <pc:sldChg chg="del">
        <pc:chgData name="Leonard, Kristen *" userId="a38f7ebc-66e0-4d8c-90e8-f6a5746f45c0" providerId="ADAL" clId="{72DE5BAD-C8D4-46CE-A804-691AD0D4FCB7}" dt="2025-09-24T12:53:39.800" v="55" actId="47"/>
        <pc:sldMkLst>
          <pc:docMk/>
          <pc:sldMk cId="2365296256" sldId="443"/>
        </pc:sldMkLst>
      </pc:sldChg>
      <pc:sldChg chg="del">
        <pc:chgData name="Leonard, Kristen *" userId="a38f7ebc-66e0-4d8c-90e8-f6a5746f45c0" providerId="ADAL" clId="{72DE5BAD-C8D4-46CE-A804-691AD0D4FCB7}" dt="2025-09-24T12:53:39.988" v="56" actId="47"/>
        <pc:sldMkLst>
          <pc:docMk/>
          <pc:sldMk cId="262334323" sldId="444"/>
        </pc:sldMkLst>
      </pc:sldChg>
      <pc:sldChg chg="del">
        <pc:chgData name="Leonard, Kristen *" userId="a38f7ebc-66e0-4d8c-90e8-f6a5746f45c0" providerId="ADAL" clId="{72DE5BAD-C8D4-46CE-A804-691AD0D4FCB7}" dt="2025-09-24T12:53:40.176" v="57" actId="47"/>
        <pc:sldMkLst>
          <pc:docMk/>
          <pc:sldMk cId="3320287654" sldId="446"/>
        </pc:sldMkLst>
      </pc:sldChg>
      <pc:sldChg chg="del">
        <pc:chgData name="Leonard, Kristen *" userId="a38f7ebc-66e0-4d8c-90e8-f6a5746f45c0" providerId="ADAL" clId="{72DE5BAD-C8D4-46CE-A804-691AD0D4FCB7}" dt="2025-09-24T12:53:39.407" v="53" actId="47"/>
        <pc:sldMkLst>
          <pc:docMk/>
          <pc:sldMk cId="3986082862" sldId="447"/>
        </pc:sldMkLst>
      </pc:sldChg>
      <pc:sldChg chg="del">
        <pc:chgData name="Leonard, Kristen *" userId="a38f7ebc-66e0-4d8c-90e8-f6a5746f45c0" providerId="ADAL" clId="{72DE5BAD-C8D4-46CE-A804-691AD0D4FCB7}" dt="2025-09-24T12:53:39.234" v="52" actId="47"/>
        <pc:sldMkLst>
          <pc:docMk/>
          <pc:sldMk cId="4194488061" sldId="448"/>
        </pc:sldMkLst>
      </pc:sldChg>
      <pc:sldChg chg="del">
        <pc:chgData name="Leonard, Kristen *" userId="a38f7ebc-66e0-4d8c-90e8-f6a5746f45c0" providerId="ADAL" clId="{72DE5BAD-C8D4-46CE-A804-691AD0D4FCB7}" dt="2025-09-24T12:53:31.012" v="9" actId="47"/>
        <pc:sldMkLst>
          <pc:docMk/>
          <pc:sldMk cId="1374352734" sldId="449"/>
        </pc:sldMkLst>
      </pc:sldChg>
      <pc:sldChg chg="del">
        <pc:chgData name="Leonard, Kristen *" userId="a38f7ebc-66e0-4d8c-90e8-f6a5746f45c0" providerId="ADAL" clId="{72DE5BAD-C8D4-46CE-A804-691AD0D4FCB7}" dt="2025-09-24T12:53:31.216" v="10" actId="47"/>
        <pc:sldMkLst>
          <pc:docMk/>
          <pc:sldMk cId="1773294120" sldId="450"/>
        </pc:sldMkLst>
      </pc:sldChg>
      <pc:sldChg chg="add del">
        <pc:chgData name="Leonard, Kristen *" userId="a38f7ebc-66e0-4d8c-90e8-f6a5746f45c0" providerId="ADAL" clId="{72DE5BAD-C8D4-46CE-A804-691AD0D4FCB7}" dt="2025-09-24T12:53:59.740" v="69" actId="47"/>
        <pc:sldMkLst>
          <pc:docMk/>
          <pc:sldMk cId="1516022321" sldId="451"/>
        </pc:sldMkLst>
      </pc:sldChg>
    </pc:docChg>
  </pc:docChgLst>
  <pc:docChgLst>
    <pc:chgData name="Leonard, Kristen *" userId="a38f7ebc-66e0-4d8c-90e8-f6a5746f45c0" providerId="ADAL" clId="{DF34A1C2-B261-4560-A28D-DB1790C3BBFF}"/>
    <pc:docChg chg="undo custSel addSld delSld modSld">
      <pc:chgData name="Leonard, Kristen *" userId="a38f7ebc-66e0-4d8c-90e8-f6a5746f45c0" providerId="ADAL" clId="{DF34A1C2-B261-4560-A28D-DB1790C3BBFF}" dt="2025-09-24T20:22:22.998" v="1439" actId="1076"/>
      <pc:docMkLst>
        <pc:docMk/>
      </pc:docMkLst>
      <pc:sldChg chg="modSp add mod">
        <pc:chgData name="Leonard, Kristen *" userId="a38f7ebc-66e0-4d8c-90e8-f6a5746f45c0" providerId="ADAL" clId="{DF34A1C2-B261-4560-A28D-DB1790C3BBFF}" dt="2025-09-24T19:44:35.521" v="77" actId="20577"/>
        <pc:sldMkLst>
          <pc:docMk/>
          <pc:sldMk cId="1277333183" sldId="258"/>
        </pc:sldMkLst>
        <pc:spChg chg="mod">
          <ac:chgData name="Leonard, Kristen *" userId="a38f7ebc-66e0-4d8c-90e8-f6a5746f45c0" providerId="ADAL" clId="{DF34A1C2-B261-4560-A28D-DB1790C3BBFF}" dt="2025-09-24T19:44:35.521" v="77" actId="20577"/>
          <ac:spMkLst>
            <pc:docMk/>
            <pc:sldMk cId="1277333183" sldId="258"/>
            <ac:spMk id="2" creationId="{C286CE3D-E609-C546-8531-C3533919D9DD}"/>
          </ac:spMkLst>
        </pc:spChg>
      </pc:sldChg>
      <pc:sldChg chg="del">
        <pc:chgData name="Leonard, Kristen *" userId="a38f7ebc-66e0-4d8c-90e8-f6a5746f45c0" providerId="ADAL" clId="{DF34A1C2-B261-4560-A28D-DB1790C3BBFF}" dt="2025-09-24T19:44:11.832" v="1" actId="47"/>
        <pc:sldMkLst>
          <pc:docMk/>
          <pc:sldMk cId="2369739803" sldId="332"/>
        </pc:sldMkLst>
      </pc:sldChg>
      <pc:sldChg chg="del">
        <pc:chgData name="Leonard, Kristen *" userId="a38f7ebc-66e0-4d8c-90e8-f6a5746f45c0" providerId="ADAL" clId="{DF34A1C2-B261-4560-A28D-DB1790C3BBFF}" dt="2025-09-24T19:44:12.964" v="2" actId="47"/>
        <pc:sldMkLst>
          <pc:docMk/>
          <pc:sldMk cId="3601192331" sldId="354"/>
        </pc:sldMkLst>
      </pc:sldChg>
      <pc:sldChg chg="modSp mod">
        <pc:chgData name="Leonard, Kristen *" userId="a38f7ebc-66e0-4d8c-90e8-f6a5746f45c0" providerId="ADAL" clId="{DF34A1C2-B261-4560-A28D-DB1790C3BBFF}" dt="2025-09-24T19:46:48.638" v="89" actId="1076"/>
        <pc:sldMkLst>
          <pc:docMk/>
          <pc:sldMk cId="3747169279" sldId="355"/>
        </pc:sldMkLst>
        <pc:spChg chg="mod">
          <ac:chgData name="Leonard, Kristen *" userId="a38f7ebc-66e0-4d8c-90e8-f6a5746f45c0" providerId="ADAL" clId="{DF34A1C2-B261-4560-A28D-DB1790C3BBFF}" dt="2025-09-24T19:45:46.401" v="78" actId="1076"/>
          <ac:spMkLst>
            <pc:docMk/>
            <pc:sldMk cId="3747169279" sldId="355"/>
            <ac:spMk id="2" creationId="{099AFD5A-292F-3C04-B291-30D0E59771A4}"/>
          </ac:spMkLst>
        </pc:spChg>
        <pc:spChg chg="mod">
          <ac:chgData name="Leonard, Kristen *" userId="a38f7ebc-66e0-4d8c-90e8-f6a5746f45c0" providerId="ADAL" clId="{DF34A1C2-B261-4560-A28D-DB1790C3BBFF}" dt="2025-09-24T19:46:48.638" v="89" actId="1076"/>
          <ac:spMkLst>
            <pc:docMk/>
            <pc:sldMk cId="3747169279" sldId="355"/>
            <ac:spMk id="3" creationId="{BEA33281-5595-5FAA-2CB7-6EF7F66FFCF5}"/>
          </ac:spMkLst>
        </pc:spChg>
      </pc:sldChg>
      <pc:sldChg chg="addSp delSp modSp mod">
        <pc:chgData name="Leonard, Kristen *" userId="a38f7ebc-66e0-4d8c-90e8-f6a5746f45c0" providerId="ADAL" clId="{DF34A1C2-B261-4560-A28D-DB1790C3BBFF}" dt="2025-09-24T20:02:40.128" v="293" actId="20577"/>
        <pc:sldMkLst>
          <pc:docMk/>
          <pc:sldMk cId="1047244289" sldId="372"/>
        </pc:sldMkLst>
        <pc:spChg chg="del">
          <ac:chgData name="Leonard, Kristen *" userId="a38f7ebc-66e0-4d8c-90e8-f6a5746f45c0" providerId="ADAL" clId="{DF34A1C2-B261-4560-A28D-DB1790C3BBFF}" dt="2025-09-24T19:49:18.109" v="134" actId="478"/>
          <ac:spMkLst>
            <pc:docMk/>
            <pc:sldMk cId="1047244289" sldId="372"/>
            <ac:spMk id="2" creationId="{EE98B735-C93E-1122-C783-822C6F8CC74E}"/>
          </ac:spMkLst>
        </pc:spChg>
        <pc:spChg chg="add mod">
          <ac:chgData name="Leonard, Kristen *" userId="a38f7ebc-66e0-4d8c-90e8-f6a5746f45c0" providerId="ADAL" clId="{DF34A1C2-B261-4560-A28D-DB1790C3BBFF}" dt="2025-09-24T20:02:40.128" v="293" actId="20577"/>
          <ac:spMkLst>
            <pc:docMk/>
            <pc:sldMk cId="1047244289" sldId="372"/>
            <ac:spMk id="3" creationId="{624F898C-62F4-9E91-DBC5-14992D00C816}"/>
          </ac:spMkLst>
        </pc:spChg>
        <pc:spChg chg="add del mod">
          <ac:chgData name="Leonard, Kristen *" userId="a38f7ebc-66e0-4d8c-90e8-f6a5746f45c0" providerId="ADAL" clId="{DF34A1C2-B261-4560-A28D-DB1790C3BBFF}" dt="2025-09-24T19:49:19.256" v="135" actId="478"/>
          <ac:spMkLst>
            <pc:docMk/>
            <pc:sldMk cId="1047244289" sldId="372"/>
            <ac:spMk id="8" creationId="{50DE522D-F3EF-B434-1EF8-60E9FA9B594F}"/>
          </ac:spMkLst>
        </pc:spChg>
        <pc:spChg chg="mod">
          <ac:chgData name="Leonard, Kristen *" userId="a38f7ebc-66e0-4d8c-90e8-f6a5746f45c0" providerId="ADAL" clId="{DF34A1C2-B261-4560-A28D-DB1790C3BBFF}" dt="2025-09-24T20:02:25.436" v="279" actId="1076"/>
          <ac:spMkLst>
            <pc:docMk/>
            <pc:sldMk cId="1047244289" sldId="372"/>
            <ac:spMk id="11" creationId="{FA25C6DF-1791-EC7A-5504-0E70782AE90A}"/>
          </ac:spMkLst>
        </pc:spChg>
        <pc:graphicFrameChg chg="mod modGraphic">
          <ac:chgData name="Leonard, Kristen *" userId="a38f7ebc-66e0-4d8c-90e8-f6a5746f45c0" providerId="ADAL" clId="{DF34A1C2-B261-4560-A28D-DB1790C3BBFF}" dt="2025-09-24T20:02:15.955" v="277" actId="1076"/>
          <ac:graphicFrameMkLst>
            <pc:docMk/>
            <pc:sldMk cId="1047244289" sldId="372"/>
            <ac:graphicFrameMk id="9" creationId="{A8378DD3-5EB6-FB8C-2099-2AD3C69ACE25}"/>
          </ac:graphicFrameMkLst>
        </pc:graphicFrameChg>
      </pc:sldChg>
      <pc:sldChg chg="addSp delSp modSp mod">
        <pc:chgData name="Leonard, Kristen *" userId="a38f7ebc-66e0-4d8c-90e8-f6a5746f45c0" providerId="ADAL" clId="{DF34A1C2-B261-4560-A28D-DB1790C3BBFF}" dt="2025-09-24T20:03:08.449" v="344" actId="1076"/>
        <pc:sldMkLst>
          <pc:docMk/>
          <pc:sldMk cId="180645292" sldId="373"/>
        </pc:sldMkLst>
        <pc:spChg chg="del">
          <ac:chgData name="Leonard, Kristen *" userId="a38f7ebc-66e0-4d8c-90e8-f6a5746f45c0" providerId="ADAL" clId="{DF34A1C2-B261-4560-A28D-DB1790C3BBFF}" dt="2025-09-24T19:49:22.915" v="136" actId="478"/>
          <ac:spMkLst>
            <pc:docMk/>
            <pc:sldMk cId="180645292" sldId="373"/>
            <ac:spMk id="2" creationId="{89C8FF06-1826-697F-E8FB-62CB09CA598F}"/>
          </ac:spMkLst>
        </pc:spChg>
        <pc:spChg chg="mod">
          <ac:chgData name="Leonard, Kristen *" userId="a38f7ebc-66e0-4d8c-90e8-f6a5746f45c0" providerId="ADAL" clId="{DF34A1C2-B261-4560-A28D-DB1790C3BBFF}" dt="2025-09-24T20:03:08.449" v="344" actId="1076"/>
          <ac:spMkLst>
            <pc:docMk/>
            <pc:sldMk cId="180645292" sldId="373"/>
            <ac:spMk id="3" creationId="{BEA95DF0-A79D-F2C4-8960-9DE1B02870B9}"/>
          </ac:spMkLst>
        </pc:spChg>
        <pc:spChg chg="add mod">
          <ac:chgData name="Leonard, Kristen *" userId="a38f7ebc-66e0-4d8c-90e8-f6a5746f45c0" providerId="ADAL" clId="{DF34A1C2-B261-4560-A28D-DB1790C3BBFF}" dt="2025-09-24T20:03:02.338" v="343" actId="20577"/>
          <ac:spMkLst>
            <pc:docMk/>
            <pc:sldMk cId="180645292" sldId="373"/>
            <ac:spMk id="7" creationId="{94FA3FB2-46AC-09AB-5035-B0C6A55DFC2C}"/>
          </ac:spMkLst>
        </pc:spChg>
        <pc:spChg chg="add del mod">
          <ac:chgData name="Leonard, Kristen *" userId="a38f7ebc-66e0-4d8c-90e8-f6a5746f45c0" providerId="ADAL" clId="{DF34A1C2-B261-4560-A28D-DB1790C3BBFF}" dt="2025-09-24T19:49:26.905" v="137" actId="478"/>
          <ac:spMkLst>
            <pc:docMk/>
            <pc:sldMk cId="180645292" sldId="373"/>
            <ac:spMk id="9" creationId="{77F60A97-E4C6-7EAE-E7C1-1EB5391393DA}"/>
          </ac:spMkLst>
        </pc:spChg>
      </pc:sldChg>
      <pc:sldChg chg="addSp delSp modSp mod">
        <pc:chgData name="Leonard, Kristen *" userId="a38f7ebc-66e0-4d8c-90e8-f6a5746f45c0" providerId="ADAL" clId="{DF34A1C2-B261-4560-A28D-DB1790C3BBFF}" dt="2025-09-24T19:59:57.732" v="226" actId="20577"/>
        <pc:sldMkLst>
          <pc:docMk/>
          <pc:sldMk cId="1939965919" sldId="380"/>
        </pc:sldMkLst>
        <pc:spChg chg="del">
          <ac:chgData name="Leonard, Kristen *" userId="a38f7ebc-66e0-4d8c-90e8-f6a5746f45c0" providerId="ADAL" clId="{DF34A1C2-B261-4560-A28D-DB1790C3BBFF}" dt="2025-09-24T19:49:08.088" v="130" actId="478"/>
          <ac:spMkLst>
            <pc:docMk/>
            <pc:sldMk cId="1939965919" sldId="380"/>
            <ac:spMk id="2" creationId="{DDE78C93-718E-7C4D-B846-D6823B4B91DE}"/>
          </ac:spMkLst>
        </pc:spChg>
        <pc:spChg chg="add mod">
          <ac:chgData name="Leonard, Kristen *" userId="a38f7ebc-66e0-4d8c-90e8-f6a5746f45c0" providerId="ADAL" clId="{DF34A1C2-B261-4560-A28D-DB1790C3BBFF}" dt="2025-09-24T19:59:57.732" v="226" actId="20577"/>
          <ac:spMkLst>
            <pc:docMk/>
            <pc:sldMk cId="1939965919" sldId="380"/>
            <ac:spMk id="3" creationId="{389868DC-05C8-7764-E263-2D3D2AEB740A}"/>
          </ac:spMkLst>
        </pc:spChg>
        <pc:spChg chg="add del mod">
          <ac:chgData name="Leonard, Kristen *" userId="a38f7ebc-66e0-4d8c-90e8-f6a5746f45c0" providerId="ADAL" clId="{DF34A1C2-B261-4560-A28D-DB1790C3BBFF}" dt="2025-09-24T19:49:10.851" v="131" actId="478"/>
          <ac:spMkLst>
            <pc:docMk/>
            <pc:sldMk cId="1939965919" sldId="380"/>
            <ac:spMk id="10" creationId="{2F235C2C-006F-564C-7BCC-7550E1D362A0}"/>
          </ac:spMkLst>
        </pc:spChg>
      </pc:sldChg>
      <pc:sldChg chg="addSp delSp modSp mod">
        <pc:chgData name="Leonard, Kristen *" userId="a38f7ebc-66e0-4d8c-90e8-f6a5746f45c0" providerId="ADAL" clId="{DF34A1C2-B261-4560-A28D-DB1790C3BBFF}" dt="2025-09-24T20:07:11.730" v="651" actId="1076"/>
        <pc:sldMkLst>
          <pc:docMk/>
          <pc:sldMk cId="651610720" sldId="385"/>
        </pc:sldMkLst>
        <pc:spChg chg="del">
          <ac:chgData name="Leonard, Kristen *" userId="a38f7ebc-66e0-4d8c-90e8-f6a5746f45c0" providerId="ADAL" clId="{DF34A1C2-B261-4560-A28D-DB1790C3BBFF}" dt="2025-09-24T19:51:52.788" v="152" actId="478"/>
          <ac:spMkLst>
            <pc:docMk/>
            <pc:sldMk cId="651610720" sldId="385"/>
            <ac:spMk id="2" creationId="{3F8345D6-491E-6533-810C-AB27C55D0B18}"/>
          </ac:spMkLst>
        </pc:spChg>
        <pc:spChg chg="add del mod">
          <ac:chgData name="Leonard, Kristen *" userId="a38f7ebc-66e0-4d8c-90e8-f6a5746f45c0" providerId="ADAL" clId="{DF34A1C2-B261-4560-A28D-DB1790C3BBFF}" dt="2025-09-24T20:07:11.730" v="651" actId="1076"/>
          <ac:spMkLst>
            <pc:docMk/>
            <pc:sldMk cId="651610720" sldId="385"/>
            <ac:spMk id="3" creationId="{1D5E3945-CD68-916D-8B69-525B7D5E600A}"/>
          </ac:spMkLst>
        </pc:spChg>
        <pc:spChg chg="add mod">
          <ac:chgData name="Leonard, Kristen *" userId="a38f7ebc-66e0-4d8c-90e8-f6a5746f45c0" providerId="ADAL" clId="{DF34A1C2-B261-4560-A28D-DB1790C3BBFF}" dt="2025-09-24T20:06:55.407" v="649" actId="20577"/>
          <ac:spMkLst>
            <pc:docMk/>
            <pc:sldMk cId="651610720" sldId="385"/>
            <ac:spMk id="7" creationId="{D117E1FC-5295-260A-40B6-A5BDDF00F7E3}"/>
          </ac:spMkLst>
        </pc:spChg>
        <pc:spChg chg="add del mod">
          <ac:chgData name="Leonard, Kristen *" userId="a38f7ebc-66e0-4d8c-90e8-f6a5746f45c0" providerId="ADAL" clId="{DF34A1C2-B261-4560-A28D-DB1790C3BBFF}" dt="2025-09-24T19:52:10.837" v="155" actId="478"/>
          <ac:spMkLst>
            <pc:docMk/>
            <pc:sldMk cId="651610720" sldId="385"/>
            <ac:spMk id="9" creationId="{98F875F4-5AEF-0DC0-7BD2-C6D0E22C022C}"/>
          </ac:spMkLst>
        </pc:spChg>
      </pc:sldChg>
      <pc:sldChg chg="addSp delSp modSp mod">
        <pc:chgData name="Leonard, Kristen *" userId="a38f7ebc-66e0-4d8c-90e8-f6a5746f45c0" providerId="ADAL" clId="{DF34A1C2-B261-4560-A28D-DB1790C3BBFF}" dt="2025-09-24T20:07:35.124" v="693" actId="1076"/>
        <pc:sldMkLst>
          <pc:docMk/>
          <pc:sldMk cId="1656537245" sldId="386"/>
        </pc:sldMkLst>
        <pc:spChg chg="del">
          <ac:chgData name="Leonard, Kristen *" userId="a38f7ebc-66e0-4d8c-90e8-f6a5746f45c0" providerId="ADAL" clId="{DF34A1C2-B261-4560-A28D-DB1790C3BBFF}" dt="2025-09-24T19:54:51.299" v="156" actId="478"/>
          <ac:spMkLst>
            <pc:docMk/>
            <pc:sldMk cId="1656537245" sldId="386"/>
            <ac:spMk id="2" creationId="{26F6DBF4-D116-6A05-71FE-66129E92E01D}"/>
          </ac:spMkLst>
        </pc:spChg>
        <pc:spChg chg="add mod">
          <ac:chgData name="Leonard, Kristen *" userId="a38f7ebc-66e0-4d8c-90e8-f6a5746f45c0" providerId="ADAL" clId="{DF34A1C2-B261-4560-A28D-DB1790C3BBFF}" dt="2025-09-24T20:07:29.879" v="692" actId="20577"/>
          <ac:spMkLst>
            <pc:docMk/>
            <pc:sldMk cId="1656537245" sldId="386"/>
            <ac:spMk id="8" creationId="{0BBCA47C-F9CF-F95B-B971-2E5216F749F6}"/>
          </ac:spMkLst>
        </pc:spChg>
        <pc:spChg chg="add del mod">
          <ac:chgData name="Leonard, Kristen *" userId="a38f7ebc-66e0-4d8c-90e8-f6a5746f45c0" providerId="ADAL" clId="{DF34A1C2-B261-4560-A28D-DB1790C3BBFF}" dt="2025-09-24T19:54:54.422" v="157" actId="478"/>
          <ac:spMkLst>
            <pc:docMk/>
            <pc:sldMk cId="1656537245" sldId="386"/>
            <ac:spMk id="11" creationId="{7472FD5B-56E9-36EB-5EF5-0B24F4BC5CA9}"/>
          </ac:spMkLst>
        </pc:spChg>
        <pc:picChg chg="mod">
          <ac:chgData name="Leonard, Kristen *" userId="a38f7ebc-66e0-4d8c-90e8-f6a5746f45c0" providerId="ADAL" clId="{DF34A1C2-B261-4560-A28D-DB1790C3BBFF}" dt="2025-09-24T20:07:35.124" v="693" actId="1076"/>
          <ac:picMkLst>
            <pc:docMk/>
            <pc:sldMk cId="1656537245" sldId="386"/>
            <ac:picMk id="13" creationId="{7746B11D-182B-1F89-8C96-48D4E9A6DDD5}"/>
          </ac:picMkLst>
        </pc:picChg>
      </pc:sldChg>
      <pc:sldChg chg="addSp delSp modSp mod">
        <pc:chgData name="Leonard, Kristen *" userId="a38f7ebc-66e0-4d8c-90e8-f6a5746f45c0" providerId="ADAL" clId="{DF34A1C2-B261-4560-A28D-DB1790C3BBFF}" dt="2025-09-24T20:07:53.728" v="727" actId="20577"/>
        <pc:sldMkLst>
          <pc:docMk/>
          <pc:sldMk cId="3356424555" sldId="387"/>
        </pc:sldMkLst>
        <pc:spChg chg="del">
          <ac:chgData name="Leonard, Kristen *" userId="a38f7ebc-66e0-4d8c-90e8-f6a5746f45c0" providerId="ADAL" clId="{DF34A1C2-B261-4560-A28D-DB1790C3BBFF}" dt="2025-09-24T19:55:00.031" v="158" actId="478"/>
          <ac:spMkLst>
            <pc:docMk/>
            <pc:sldMk cId="3356424555" sldId="387"/>
            <ac:spMk id="2" creationId="{5A12DB7E-423A-14BF-460C-47A83FE128F7}"/>
          </ac:spMkLst>
        </pc:spChg>
        <pc:spChg chg="add mod">
          <ac:chgData name="Leonard, Kristen *" userId="a38f7ebc-66e0-4d8c-90e8-f6a5746f45c0" providerId="ADAL" clId="{DF34A1C2-B261-4560-A28D-DB1790C3BBFF}" dt="2025-09-24T20:07:53.728" v="727" actId="20577"/>
          <ac:spMkLst>
            <pc:docMk/>
            <pc:sldMk cId="3356424555" sldId="387"/>
            <ac:spMk id="3" creationId="{3D9548F4-DB0D-CAF1-7AA2-1C1EAB399610}"/>
          </ac:spMkLst>
        </pc:spChg>
        <pc:spChg chg="add del mod">
          <ac:chgData name="Leonard, Kristen *" userId="a38f7ebc-66e0-4d8c-90e8-f6a5746f45c0" providerId="ADAL" clId="{DF34A1C2-B261-4560-A28D-DB1790C3BBFF}" dt="2025-09-24T19:55:01.540" v="159" actId="478"/>
          <ac:spMkLst>
            <pc:docMk/>
            <pc:sldMk cId="3356424555" sldId="387"/>
            <ac:spMk id="8" creationId="{0B100930-3BC4-2278-78B9-77383BF2732A}"/>
          </ac:spMkLst>
        </pc:spChg>
      </pc:sldChg>
      <pc:sldChg chg="addSp delSp modSp mod">
        <pc:chgData name="Leonard, Kristen *" userId="a38f7ebc-66e0-4d8c-90e8-f6a5746f45c0" providerId="ADAL" clId="{DF34A1C2-B261-4560-A28D-DB1790C3BBFF}" dt="2025-09-24T20:08:10.921" v="759" actId="20577"/>
        <pc:sldMkLst>
          <pc:docMk/>
          <pc:sldMk cId="1907066250" sldId="388"/>
        </pc:sldMkLst>
        <pc:spChg chg="del">
          <ac:chgData name="Leonard, Kristen *" userId="a38f7ebc-66e0-4d8c-90e8-f6a5746f45c0" providerId="ADAL" clId="{DF34A1C2-B261-4560-A28D-DB1790C3BBFF}" dt="2025-09-24T19:55:05.922" v="160" actId="478"/>
          <ac:spMkLst>
            <pc:docMk/>
            <pc:sldMk cId="1907066250" sldId="388"/>
            <ac:spMk id="2" creationId="{EE6B2349-FEF6-9A47-07CB-4827A1C7FA6A}"/>
          </ac:spMkLst>
        </pc:spChg>
        <pc:spChg chg="add mod">
          <ac:chgData name="Leonard, Kristen *" userId="a38f7ebc-66e0-4d8c-90e8-f6a5746f45c0" providerId="ADAL" clId="{DF34A1C2-B261-4560-A28D-DB1790C3BBFF}" dt="2025-09-24T20:08:10.921" v="759" actId="20577"/>
          <ac:spMkLst>
            <pc:docMk/>
            <pc:sldMk cId="1907066250" sldId="388"/>
            <ac:spMk id="3" creationId="{541337EC-DD3B-1E3E-C538-5A29BFE5F8D9}"/>
          </ac:spMkLst>
        </pc:spChg>
        <pc:spChg chg="add del mod">
          <ac:chgData name="Leonard, Kristen *" userId="a38f7ebc-66e0-4d8c-90e8-f6a5746f45c0" providerId="ADAL" clId="{DF34A1C2-B261-4560-A28D-DB1790C3BBFF}" dt="2025-09-24T19:55:07.996" v="161" actId="478"/>
          <ac:spMkLst>
            <pc:docMk/>
            <pc:sldMk cId="1907066250" sldId="388"/>
            <ac:spMk id="8" creationId="{7BB613D0-ACF4-3916-A6E1-716791FF1C24}"/>
          </ac:spMkLst>
        </pc:spChg>
      </pc:sldChg>
      <pc:sldChg chg="addSp delSp modSp mod">
        <pc:chgData name="Leonard, Kristen *" userId="a38f7ebc-66e0-4d8c-90e8-f6a5746f45c0" providerId="ADAL" clId="{DF34A1C2-B261-4560-A28D-DB1790C3BBFF}" dt="2025-09-24T20:09:53.532" v="796" actId="20577"/>
        <pc:sldMkLst>
          <pc:docMk/>
          <pc:sldMk cId="3985940848" sldId="389"/>
        </pc:sldMkLst>
        <pc:spChg chg="del">
          <ac:chgData name="Leonard, Kristen *" userId="a38f7ebc-66e0-4d8c-90e8-f6a5746f45c0" providerId="ADAL" clId="{DF34A1C2-B261-4560-A28D-DB1790C3BBFF}" dt="2025-09-24T19:55:11.391" v="162" actId="478"/>
          <ac:spMkLst>
            <pc:docMk/>
            <pc:sldMk cId="3985940848" sldId="389"/>
            <ac:spMk id="2" creationId="{6D78E486-D6ED-313F-DA85-ED8131BB1995}"/>
          </ac:spMkLst>
        </pc:spChg>
        <pc:spChg chg="add mod">
          <ac:chgData name="Leonard, Kristen *" userId="a38f7ebc-66e0-4d8c-90e8-f6a5746f45c0" providerId="ADAL" clId="{DF34A1C2-B261-4560-A28D-DB1790C3BBFF}" dt="2025-09-24T20:09:53.532" v="796" actId="20577"/>
          <ac:spMkLst>
            <pc:docMk/>
            <pc:sldMk cId="3985940848" sldId="389"/>
            <ac:spMk id="3" creationId="{2B722DDE-6237-AA2B-B308-3C1273B3919D}"/>
          </ac:spMkLst>
        </pc:spChg>
        <pc:spChg chg="add del mod">
          <ac:chgData name="Leonard, Kristen *" userId="a38f7ebc-66e0-4d8c-90e8-f6a5746f45c0" providerId="ADAL" clId="{DF34A1C2-B261-4560-A28D-DB1790C3BBFF}" dt="2025-09-24T19:55:13.448" v="163" actId="478"/>
          <ac:spMkLst>
            <pc:docMk/>
            <pc:sldMk cId="3985940848" sldId="389"/>
            <ac:spMk id="8" creationId="{D5FA0DBD-76EA-88FA-9375-39EAB8C03AD0}"/>
          </ac:spMkLst>
        </pc:spChg>
      </pc:sldChg>
      <pc:sldChg chg="addSp delSp modSp mod">
        <pc:chgData name="Leonard, Kristen *" userId="a38f7ebc-66e0-4d8c-90e8-f6a5746f45c0" providerId="ADAL" clId="{DF34A1C2-B261-4560-A28D-DB1790C3BBFF}" dt="2025-09-24T20:06:05.694" v="574" actId="20577"/>
        <pc:sldMkLst>
          <pc:docMk/>
          <pc:sldMk cId="3454672977" sldId="390"/>
        </pc:sldMkLst>
        <pc:spChg chg="del">
          <ac:chgData name="Leonard, Kristen *" userId="a38f7ebc-66e0-4d8c-90e8-f6a5746f45c0" providerId="ADAL" clId="{DF34A1C2-B261-4560-A28D-DB1790C3BBFF}" dt="2025-09-24T19:51:36.851" v="146" actId="478"/>
          <ac:spMkLst>
            <pc:docMk/>
            <pc:sldMk cId="3454672977" sldId="390"/>
            <ac:spMk id="2" creationId="{AB8E3527-BFF6-30E7-DED6-05A97914C65A}"/>
          </ac:spMkLst>
        </pc:spChg>
        <pc:spChg chg="add mod">
          <ac:chgData name="Leonard, Kristen *" userId="a38f7ebc-66e0-4d8c-90e8-f6a5746f45c0" providerId="ADAL" clId="{DF34A1C2-B261-4560-A28D-DB1790C3BBFF}" dt="2025-09-24T20:06:05.694" v="574" actId="20577"/>
          <ac:spMkLst>
            <pc:docMk/>
            <pc:sldMk cId="3454672977" sldId="390"/>
            <ac:spMk id="3" creationId="{F326C1F9-9F51-69F0-DC0A-D6A759A7570C}"/>
          </ac:spMkLst>
        </pc:spChg>
        <pc:spChg chg="add del mod">
          <ac:chgData name="Leonard, Kristen *" userId="a38f7ebc-66e0-4d8c-90e8-f6a5746f45c0" providerId="ADAL" clId="{DF34A1C2-B261-4560-A28D-DB1790C3BBFF}" dt="2025-09-24T19:51:38.486" v="147" actId="478"/>
          <ac:spMkLst>
            <pc:docMk/>
            <pc:sldMk cId="3454672977" sldId="390"/>
            <ac:spMk id="8" creationId="{08FB364D-B1E1-9E55-F8D2-AF6AB497CD1C}"/>
          </ac:spMkLst>
        </pc:spChg>
      </pc:sldChg>
      <pc:sldChg chg="addSp delSp modSp mod">
        <pc:chgData name="Leonard, Kristen *" userId="a38f7ebc-66e0-4d8c-90e8-f6a5746f45c0" providerId="ADAL" clId="{DF34A1C2-B261-4560-A28D-DB1790C3BBFF}" dt="2025-09-24T20:10:06.908" v="843" actId="20577"/>
        <pc:sldMkLst>
          <pc:docMk/>
          <pc:sldMk cId="61892006" sldId="391"/>
        </pc:sldMkLst>
        <pc:spChg chg="del">
          <ac:chgData name="Leonard, Kristen *" userId="a38f7ebc-66e0-4d8c-90e8-f6a5746f45c0" providerId="ADAL" clId="{DF34A1C2-B261-4560-A28D-DB1790C3BBFF}" dt="2025-09-24T19:55:22.721" v="164" actId="478"/>
          <ac:spMkLst>
            <pc:docMk/>
            <pc:sldMk cId="61892006" sldId="391"/>
            <ac:spMk id="2" creationId="{74C5D41A-A2C4-03D2-A5C5-B3AE30AB4392}"/>
          </ac:spMkLst>
        </pc:spChg>
        <pc:spChg chg="add mod">
          <ac:chgData name="Leonard, Kristen *" userId="a38f7ebc-66e0-4d8c-90e8-f6a5746f45c0" providerId="ADAL" clId="{DF34A1C2-B261-4560-A28D-DB1790C3BBFF}" dt="2025-09-24T20:10:06.908" v="843" actId="20577"/>
          <ac:spMkLst>
            <pc:docMk/>
            <pc:sldMk cId="61892006" sldId="391"/>
            <ac:spMk id="3" creationId="{B0078D06-CA34-9397-22D8-8502510E8319}"/>
          </ac:spMkLst>
        </pc:spChg>
        <pc:spChg chg="add del mod">
          <ac:chgData name="Leonard, Kristen *" userId="a38f7ebc-66e0-4d8c-90e8-f6a5746f45c0" providerId="ADAL" clId="{DF34A1C2-B261-4560-A28D-DB1790C3BBFF}" dt="2025-09-24T19:55:24.403" v="165" actId="478"/>
          <ac:spMkLst>
            <pc:docMk/>
            <pc:sldMk cId="61892006" sldId="391"/>
            <ac:spMk id="10" creationId="{128A4276-9DBD-4D3C-24FB-A07810B0A720}"/>
          </ac:spMkLst>
        </pc:spChg>
      </pc:sldChg>
      <pc:sldChg chg="addSp delSp modSp mod">
        <pc:chgData name="Leonard, Kristen *" userId="a38f7ebc-66e0-4d8c-90e8-f6a5746f45c0" providerId="ADAL" clId="{DF34A1C2-B261-4560-A28D-DB1790C3BBFF}" dt="2025-09-24T20:10:22.532" v="904" actId="20577"/>
        <pc:sldMkLst>
          <pc:docMk/>
          <pc:sldMk cId="2434993922" sldId="392"/>
        </pc:sldMkLst>
        <pc:spChg chg="del">
          <ac:chgData name="Leonard, Kristen *" userId="a38f7ebc-66e0-4d8c-90e8-f6a5746f45c0" providerId="ADAL" clId="{DF34A1C2-B261-4560-A28D-DB1790C3BBFF}" dt="2025-09-24T19:55:27.309" v="166" actId="478"/>
          <ac:spMkLst>
            <pc:docMk/>
            <pc:sldMk cId="2434993922" sldId="392"/>
            <ac:spMk id="2" creationId="{D2E51BB3-F779-3336-82BC-641DA17A85BE}"/>
          </ac:spMkLst>
        </pc:spChg>
        <pc:spChg chg="add mod">
          <ac:chgData name="Leonard, Kristen *" userId="a38f7ebc-66e0-4d8c-90e8-f6a5746f45c0" providerId="ADAL" clId="{DF34A1C2-B261-4560-A28D-DB1790C3BBFF}" dt="2025-09-24T20:10:22.532" v="904" actId="20577"/>
          <ac:spMkLst>
            <pc:docMk/>
            <pc:sldMk cId="2434993922" sldId="392"/>
            <ac:spMk id="7" creationId="{2DCCF6FF-F277-0683-E699-80EB61D5A6B7}"/>
          </ac:spMkLst>
        </pc:spChg>
        <pc:spChg chg="add del mod">
          <ac:chgData name="Leonard, Kristen *" userId="a38f7ebc-66e0-4d8c-90e8-f6a5746f45c0" providerId="ADAL" clId="{DF34A1C2-B261-4560-A28D-DB1790C3BBFF}" dt="2025-09-24T19:55:29.084" v="167" actId="478"/>
          <ac:spMkLst>
            <pc:docMk/>
            <pc:sldMk cId="2434993922" sldId="392"/>
            <ac:spMk id="10" creationId="{E09DAB78-9DBF-55F7-A8B4-2046A4AB066E}"/>
          </ac:spMkLst>
        </pc:spChg>
      </pc:sldChg>
      <pc:sldChg chg="addSp delSp modSp mod">
        <pc:chgData name="Leonard, Kristen *" userId="a38f7ebc-66e0-4d8c-90e8-f6a5746f45c0" providerId="ADAL" clId="{DF34A1C2-B261-4560-A28D-DB1790C3BBFF}" dt="2025-09-24T20:06:39.838" v="617"/>
        <pc:sldMkLst>
          <pc:docMk/>
          <pc:sldMk cId="1746379981" sldId="393"/>
        </pc:sldMkLst>
        <pc:spChg chg="del">
          <ac:chgData name="Leonard, Kristen *" userId="a38f7ebc-66e0-4d8c-90e8-f6a5746f45c0" providerId="ADAL" clId="{DF34A1C2-B261-4560-A28D-DB1790C3BBFF}" dt="2025-09-24T19:51:45.393" v="150" actId="478"/>
          <ac:spMkLst>
            <pc:docMk/>
            <pc:sldMk cId="1746379981" sldId="393"/>
            <ac:spMk id="2" creationId="{B827565E-E562-F01B-AF05-61C4122CBFD5}"/>
          </ac:spMkLst>
        </pc:spChg>
        <pc:spChg chg="add mod">
          <ac:chgData name="Leonard, Kristen *" userId="a38f7ebc-66e0-4d8c-90e8-f6a5746f45c0" providerId="ADAL" clId="{DF34A1C2-B261-4560-A28D-DB1790C3BBFF}" dt="2025-09-24T20:06:39.838" v="617"/>
          <ac:spMkLst>
            <pc:docMk/>
            <pc:sldMk cId="1746379981" sldId="393"/>
            <ac:spMk id="8" creationId="{59D91702-86FF-6BB5-A103-640A8285E867}"/>
          </ac:spMkLst>
        </pc:spChg>
        <pc:spChg chg="add del mod">
          <ac:chgData name="Leonard, Kristen *" userId="a38f7ebc-66e0-4d8c-90e8-f6a5746f45c0" providerId="ADAL" clId="{DF34A1C2-B261-4560-A28D-DB1790C3BBFF}" dt="2025-09-24T19:51:46.634" v="151" actId="478"/>
          <ac:spMkLst>
            <pc:docMk/>
            <pc:sldMk cId="1746379981" sldId="393"/>
            <ac:spMk id="10" creationId="{31F61CB3-A754-2B41-DD61-EC3EAB55BBA5}"/>
          </ac:spMkLst>
        </pc:spChg>
      </pc:sldChg>
      <pc:sldChg chg="addSp delSp modSp mod">
        <pc:chgData name="Leonard, Kristen *" userId="a38f7ebc-66e0-4d8c-90e8-f6a5746f45c0" providerId="ADAL" clId="{DF34A1C2-B261-4560-A28D-DB1790C3BBFF}" dt="2025-09-24T20:06:30.252" v="616" actId="20577"/>
        <pc:sldMkLst>
          <pc:docMk/>
          <pc:sldMk cId="1164188060" sldId="394"/>
        </pc:sldMkLst>
        <pc:spChg chg="del">
          <ac:chgData name="Leonard, Kristen *" userId="a38f7ebc-66e0-4d8c-90e8-f6a5746f45c0" providerId="ADAL" clId="{DF34A1C2-B261-4560-A28D-DB1790C3BBFF}" dt="2025-09-24T19:51:41.106" v="148" actId="478"/>
          <ac:spMkLst>
            <pc:docMk/>
            <pc:sldMk cId="1164188060" sldId="394"/>
            <ac:spMk id="2" creationId="{9259EF88-BE68-89D8-5384-4174EFA438AE}"/>
          </ac:spMkLst>
        </pc:spChg>
        <pc:spChg chg="add mod">
          <ac:chgData name="Leonard, Kristen *" userId="a38f7ebc-66e0-4d8c-90e8-f6a5746f45c0" providerId="ADAL" clId="{DF34A1C2-B261-4560-A28D-DB1790C3BBFF}" dt="2025-09-24T20:06:30.252" v="616" actId="20577"/>
          <ac:spMkLst>
            <pc:docMk/>
            <pc:sldMk cId="1164188060" sldId="394"/>
            <ac:spMk id="3" creationId="{D034D24B-7139-48BC-931C-FCD8EE7873C3}"/>
          </ac:spMkLst>
        </pc:spChg>
        <pc:spChg chg="add del mod">
          <ac:chgData name="Leonard, Kristen *" userId="a38f7ebc-66e0-4d8c-90e8-f6a5746f45c0" providerId="ADAL" clId="{DF34A1C2-B261-4560-A28D-DB1790C3BBFF}" dt="2025-09-24T19:51:42.707" v="149" actId="478"/>
          <ac:spMkLst>
            <pc:docMk/>
            <pc:sldMk cId="1164188060" sldId="394"/>
            <ac:spMk id="8" creationId="{88B1AD09-7711-485A-3C0F-21E464E0406A}"/>
          </ac:spMkLst>
        </pc:spChg>
      </pc:sldChg>
      <pc:sldChg chg="modSp mod">
        <pc:chgData name="Leonard, Kristen *" userId="a38f7ebc-66e0-4d8c-90e8-f6a5746f45c0" providerId="ADAL" clId="{DF34A1C2-B261-4560-A28D-DB1790C3BBFF}" dt="2025-09-24T19:58:16.976" v="212" actId="120"/>
        <pc:sldMkLst>
          <pc:docMk/>
          <pc:sldMk cId="2312601455" sldId="421"/>
        </pc:sldMkLst>
        <pc:spChg chg="mod">
          <ac:chgData name="Leonard, Kristen *" userId="a38f7ebc-66e0-4d8c-90e8-f6a5746f45c0" providerId="ADAL" clId="{DF34A1C2-B261-4560-A28D-DB1790C3BBFF}" dt="2025-09-24T19:58:16.976" v="212" actId="120"/>
          <ac:spMkLst>
            <pc:docMk/>
            <pc:sldMk cId="2312601455" sldId="421"/>
            <ac:spMk id="2" creationId="{FAFC8762-0953-CC78-5DDD-C5BF5B755672}"/>
          </ac:spMkLst>
        </pc:spChg>
      </pc:sldChg>
      <pc:sldChg chg="add">
        <pc:chgData name="Leonard, Kristen *" userId="a38f7ebc-66e0-4d8c-90e8-f6a5746f45c0" providerId="ADAL" clId="{DF34A1C2-B261-4560-A28D-DB1790C3BBFF}" dt="2025-09-24T19:44:09.886" v="0"/>
        <pc:sldMkLst>
          <pc:docMk/>
          <pc:sldMk cId="3072010594" sldId="449"/>
        </pc:sldMkLst>
      </pc:sldChg>
      <pc:sldChg chg="addSp delSp modSp mod">
        <pc:chgData name="Leonard, Kristen *" userId="a38f7ebc-66e0-4d8c-90e8-f6a5746f45c0" providerId="ADAL" clId="{DF34A1C2-B261-4560-A28D-DB1790C3BBFF}" dt="2025-09-24T20:00:15.374" v="241" actId="20577"/>
        <pc:sldMkLst>
          <pc:docMk/>
          <pc:sldMk cId="1516022321" sldId="451"/>
        </pc:sldMkLst>
        <pc:spChg chg="del">
          <ac:chgData name="Leonard, Kristen *" userId="a38f7ebc-66e0-4d8c-90e8-f6a5746f45c0" providerId="ADAL" clId="{DF34A1C2-B261-4560-A28D-DB1790C3BBFF}" dt="2025-09-24T19:49:14.575" v="132" actId="478"/>
          <ac:spMkLst>
            <pc:docMk/>
            <pc:sldMk cId="1516022321" sldId="451"/>
            <ac:spMk id="2" creationId="{E8AAB55D-020A-17AC-C636-BBBD9E6A57CF}"/>
          </ac:spMkLst>
        </pc:spChg>
        <pc:spChg chg="add mod">
          <ac:chgData name="Leonard, Kristen *" userId="a38f7ebc-66e0-4d8c-90e8-f6a5746f45c0" providerId="ADAL" clId="{DF34A1C2-B261-4560-A28D-DB1790C3BBFF}" dt="2025-09-24T20:00:15.374" v="241" actId="20577"/>
          <ac:spMkLst>
            <pc:docMk/>
            <pc:sldMk cId="1516022321" sldId="451"/>
            <ac:spMk id="3" creationId="{CD0D4916-7118-FE28-33EA-1E22212E73E2}"/>
          </ac:spMkLst>
        </pc:spChg>
        <pc:spChg chg="add del mod">
          <ac:chgData name="Leonard, Kristen *" userId="a38f7ebc-66e0-4d8c-90e8-f6a5746f45c0" providerId="ADAL" clId="{DF34A1C2-B261-4560-A28D-DB1790C3BBFF}" dt="2025-09-24T19:49:15.784" v="133" actId="478"/>
          <ac:spMkLst>
            <pc:docMk/>
            <pc:sldMk cId="1516022321" sldId="451"/>
            <ac:spMk id="10" creationId="{03F1026B-B6B2-AC61-9184-96E514FA9CA6}"/>
          </ac:spMkLst>
        </pc:spChg>
      </pc:sldChg>
      <pc:sldChg chg="addSp delSp modSp mod">
        <pc:chgData name="Leonard, Kristen *" userId="a38f7ebc-66e0-4d8c-90e8-f6a5746f45c0" providerId="ADAL" clId="{DF34A1C2-B261-4560-A28D-DB1790C3BBFF}" dt="2025-09-24T20:10:37.124" v="922" actId="20577"/>
        <pc:sldMkLst>
          <pc:docMk/>
          <pc:sldMk cId="3441079285" sldId="452"/>
        </pc:sldMkLst>
        <pc:spChg chg="del">
          <ac:chgData name="Leonard, Kristen *" userId="a38f7ebc-66e0-4d8c-90e8-f6a5746f45c0" providerId="ADAL" clId="{DF34A1C2-B261-4560-A28D-DB1790C3BBFF}" dt="2025-09-24T19:55:32.197" v="168" actId="478"/>
          <ac:spMkLst>
            <pc:docMk/>
            <pc:sldMk cId="3441079285" sldId="452"/>
            <ac:spMk id="2" creationId="{2C80DCBC-0311-C723-1B7D-B165B3C14CB0}"/>
          </ac:spMkLst>
        </pc:spChg>
        <pc:spChg chg="add mod">
          <ac:chgData name="Leonard, Kristen *" userId="a38f7ebc-66e0-4d8c-90e8-f6a5746f45c0" providerId="ADAL" clId="{DF34A1C2-B261-4560-A28D-DB1790C3BBFF}" dt="2025-09-24T20:10:37.124" v="922" actId="20577"/>
          <ac:spMkLst>
            <pc:docMk/>
            <pc:sldMk cId="3441079285" sldId="452"/>
            <ac:spMk id="9" creationId="{F89BCE23-D802-E0C1-80CA-966884D58D94}"/>
          </ac:spMkLst>
        </pc:spChg>
        <pc:spChg chg="add del mod">
          <ac:chgData name="Leonard, Kristen *" userId="a38f7ebc-66e0-4d8c-90e8-f6a5746f45c0" providerId="ADAL" clId="{DF34A1C2-B261-4560-A28D-DB1790C3BBFF}" dt="2025-09-24T19:55:34.238" v="169" actId="478"/>
          <ac:spMkLst>
            <pc:docMk/>
            <pc:sldMk cId="3441079285" sldId="452"/>
            <ac:spMk id="11" creationId="{F6E5D046-F551-0C79-0332-049DC9AA0D0F}"/>
          </ac:spMkLst>
        </pc:spChg>
      </pc:sldChg>
      <pc:sldChg chg="addSp delSp modSp mod">
        <pc:chgData name="Leonard, Kristen *" userId="a38f7ebc-66e0-4d8c-90e8-f6a5746f45c0" providerId="ADAL" clId="{DF34A1C2-B261-4560-A28D-DB1790C3BBFF}" dt="2025-09-24T19:58:10.017" v="211" actId="478"/>
        <pc:sldMkLst>
          <pc:docMk/>
          <pc:sldMk cId="304570863" sldId="454"/>
        </pc:sldMkLst>
        <pc:spChg chg="del">
          <ac:chgData name="Leonard, Kristen *" userId="a38f7ebc-66e0-4d8c-90e8-f6a5746f45c0" providerId="ADAL" clId="{DF34A1C2-B261-4560-A28D-DB1790C3BBFF}" dt="2025-09-24T19:58:07.768" v="210" actId="478"/>
          <ac:spMkLst>
            <pc:docMk/>
            <pc:sldMk cId="304570863" sldId="454"/>
            <ac:spMk id="2" creationId="{FFA82813-BC10-E989-7C9A-B863EED4A965}"/>
          </ac:spMkLst>
        </pc:spChg>
        <pc:spChg chg="add mod">
          <ac:chgData name="Leonard, Kristen *" userId="a38f7ebc-66e0-4d8c-90e8-f6a5746f45c0" providerId="ADAL" clId="{DF34A1C2-B261-4560-A28D-DB1790C3BBFF}" dt="2025-09-24T19:48:01.077" v="129"/>
          <ac:spMkLst>
            <pc:docMk/>
            <pc:sldMk cId="304570863" sldId="454"/>
            <ac:spMk id="8" creationId="{161BF62A-8F4B-2586-59E0-A78768C9BE2F}"/>
          </ac:spMkLst>
        </pc:spChg>
        <pc:spChg chg="add del mod">
          <ac:chgData name="Leonard, Kristen *" userId="a38f7ebc-66e0-4d8c-90e8-f6a5746f45c0" providerId="ADAL" clId="{DF34A1C2-B261-4560-A28D-DB1790C3BBFF}" dt="2025-09-24T19:58:10.017" v="211" actId="478"/>
          <ac:spMkLst>
            <pc:docMk/>
            <pc:sldMk cId="304570863" sldId="454"/>
            <ac:spMk id="10" creationId="{F4CC56E5-C6B5-0756-99EC-932BAF187292}"/>
          </ac:spMkLst>
        </pc:spChg>
      </pc:sldChg>
      <pc:sldChg chg="addSp delSp modSp mod">
        <pc:chgData name="Leonard, Kristen *" userId="a38f7ebc-66e0-4d8c-90e8-f6a5746f45c0" providerId="ADAL" clId="{DF34A1C2-B261-4560-A28D-DB1790C3BBFF}" dt="2025-09-24T20:16:10.875" v="1242" actId="1076"/>
        <pc:sldMkLst>
          <pc:docMk/>
          <pc:sldMk cId="904980121" sldId="456"/>
        </pc:sldMkLst>
        <pc:spChg chg="del">
          <ac:chgData name="Leonard, Kristen *" userId="a38f7ebc-66e0-4d8c-90e8-f6a5746f45c0" providerId="ADAL" clId="{DF34A1C2-B261-4560-A28D-DB1790C3BBFF}" dt="2025-09-24T19:56:30.521" v="192" actId="478"/>
          <ac:spMkLst>
            <pc:docMk/>
            <pc:sldMk cId="904980121" sldId="456"/>
            <ac:spMk id="2" creationId="{6FDF36DF-0092-A778-CC90-29850D3FA06C}"/>
          </ac:spMkLst>
        </pc:spChg>
        <pc:spChg chg="add mod">
          <ac:chgData name="Leonard, Kristen *" userId="a38f7ebc-66e0-4d8c-90e8-f6a5746f45c0" providerId="ADAL" clId="{DF34A1C2-B261-4560-A28D-DB1790C3BBFF}" dt="2025-09-24T20:16:05.035" v="1240" actId="20577"/>
          <ac:spMkLst>
            <pc:docMk/>
            <pc:sldMk cId="904980121" sldId="456"/>
            <ac:spMk id="3" creationId="{D5CAA9E3-FA11-7837-E0DB-B908FD19E88E}"/>
          </ac:spMkLst>
        </pc:spChg>
        <pc:spChg chg="add del mod">
          <ac:chgData name="Leonard, Kristen *" userId="a38f7ebc-66e0-4d8c-90e8-f6a5746f45c0" providerId="ADAL" clId="{DF34A1C2-B261-4560-A28D-DB1790C3BBFF}" dt="2025-09-24T19:56:31.611" v="193" actId="478"/>
          <ac:spMkLst>
            <pc:docMk/>
            <pc:sldMk cId="904980121" sldId="456"/>
            <ac:spMk id="8" creationId="{54F5B27C-ED71-8BE3-ADA8-4E1C8EF8E85C}"/>
          </ac:spMkLst>
        </pc:spChg>
        <pc:picChg chg="mod">
          <ac:chgData name="Leonard, Kristen *" userId="a38f7ebc-66e0-4d8c-90e8-f6a5746f45c0" providerId="ADAL" clId="{DF34A1C2-B261-4560-A28D-DB1790C3BBFF}" dt="2025-09-24T20:16:10.875" v="1242" actId="1076"/>
          <ac:picMkLst>
            <pc:docMk/>
            <pc:sldMk cId="904980121" sldId="456"/>
            <ac:picMk id="11" creationId="{4FA140A9-1566-8872-6FAF-20EC12242F38}"/>
          </ac:picMkLst>
        </pc:picChg>
      </pc:sldChg>
      <pc:sldChg chg="addSp delSp modSp mod">
        <pc:chgData name="Leonard, Kristen *" userId="a38f7ebc-66e0-4d8c-90e8-f6a5746f45c0" providerId="ADAL" clId="{DF34A1C2-B261-4560-A28D-DB1790C3BBFF}" dt="2025-09-24T20:16:26.997" v="1281" actId="1076"/>
        <pc:sldMkLst>
          <pc:docMk/>
          <pc:sldMk cId="2420787074" sldId="457"/>
        </pc:sldMkLst>
        <pc:spChg chg="del">
          <ac:chgData name="Leonard, Kristen *" userId="a38f7ebc-66e0-4d8c-90e8-f6a5746f45c0" providerId="ADAL" clId="{DF34A1C2-B261-4560-A28D-DB1790C3BBFF}" dt="2025-09-24T19:56:33.840" v="194" actId="478"/>
          <ac:spMkLst>
            <pc:docMk/>
            <pc:sldMk cId="2420787074" sldId="457"/>
            <ac:spMk id="2" creationId="{9E6A6C9D-1F67-9F89-A8C0-F3F733B4B77D}"/>
          </ac:spMkLst>
        </pc:spChg>
        <pc:spChg chg="add mod">
          <ac:chgData name="Leonard, Kristen *" userId="a38f7ebc-66e0-4d8c-90e8-f6a5746f45c0" providerId="ADAL" clId="{DF34A1C2-B261-4560-A28D-DB1790C3BBFF}" dt="2025-09-24T20:16:20.223" v="1279" actId="20577"/>
          <ac:spMkLst>
            <pc:docMk/>
            <pc:sldMk cId="2420787074" sldId="457"/>
            <ac:spMk id="3" creationId="{47E41FDD-C2B2-9AFA-EC7A-9D3743ED6CD6}"/>
          </ac:spMkLst>
        </pc:spChg>
        <pc:spChg chg="add del mod">
          <ac:chgData name="Leonard, Kristen *" userId="a38f7ebc-66e0-4d8c-90e8-f6a5746f45c0" providerId="ADAL" clId="{DF34A1C2-B261-4560-A28D-DB1790C3BBFF}" dt="2025-09-24T19:56:35.207" v="195" actId="478"/>
          <ac:spMkLst>
            <pc:docMk/>
            <pc:sldMk cId="2420787074" sldId="457"/>
            <ac:spMk id="9" creationId="{FEC423DB-F72E-10D4-903D-E9473E704D30}"/>
          </ac:spMkLst>
        </pc:spChg>
        <pc:picChg chg="mod">
          <ac:chgData name="Leonard, Kristen *" userId="a38f7ebc-66e0-4d8c-90e8-f6a5746f45c0" providerId="ADAL" clId="{DF34A1C2-B261-4560-A28D-DB1790C3BBFF}" dt="2025-09-24T20:16:26.997" v="1281" actId="1076"/>
          <ac:picMkLst>
            <pc:docMk/>
            <pc:sldMk cId="2420787074" sldId="457"/>
            <ac:picMk id="7" creationId="{A5A612A8-1346-7BE0-81A9-5D4B995899DA}"/>
          </ac:picMkLst>
        </pc:picChg>
      </pc:sldChg>
      <pc:sldChg chg="addSp delSp modSp mod">
        <pc:chgData name="Leonard, Kristen *" userId="a38f7ebc-66e0-4d8c-90e8-f6a5746f45c0" providerId="ADAL" clId="{DF34A1C2-B261-4560-A28D-DB1790C3BBFF}" dt="2025-09-24T20:16:42.249" v="1318" actId="1076"/>
        <pc:sldMkLst>
          <pc:docMk/>
          <pc:sldMk cId="471524770" sldId="458"/>
        </pc:sldMkLst>
        <pc:spChg chg="del">
          <ac:chgData name="Leonard, Kristen *" userId="a38f7ebc-66e0-4d8c-90e8-f6a5746f45c0" providerId="ADAL" clId="{DF34A1C2-B261-4560-A28D-DB1790C3BBFF}" dt="2025-09-24T19:56:37.924" v="196" actId="478"/>
          <ac:spMkLst>
            <pc:docMk/>
            <pc:sldMk cId="471524770" sldId="458"/>
            <ac:spMk id="2" creationId="{3CD4416E-1C34-5E74-6CA4-F00820A96CA7}"/>
          </ac:spMkLst>
        </pc:spChg>
        <pc:spChg chg="add mod">
          <ac:chgData name="Leonard, Kristen *" userId="a38f7ebc-66e0-4d8c-90e8-f6a5746f45c0" providerId="ADAL" clId="{DF34A1C2-B261-4560-A28D-DB1790C3BBFF}" dt="2025-09-24T20:16:36.814" v="1316" actId="20577"/>
          <ac:spMkLst>
            <pc:docMk/>
            <pc:sldMk cId="471524770" sldId="458"/>
            <ac:spMk id="3" creationId="{5735634A-92EA-7BC3-DB6B-640D13675461}"/>
          </ac:spMkLst>
        </pc:spChg>
        <pc:spChg chg="add del mod">
          <ac:chgData name="Leonard, Kristen *" userId="a38f7ebc-66e0-4d8c-90e8-f6a5746f45c0" providerId="ADAL" clId="{DF34A1C2-B261-4560-A28D-DB1790C3BBFF}" dt="2025-09-24T19:56:39.196" v="197" actId="478"/>
          <ac:spMkLst>
            <pc:docMk/>
            <pc:sldMk cId="471524770" sldId="458"/>
            <ac:spMk id="9" creationId="{CED8303A-82F8-E20B-EED1-F4D3F5BF36DA}"/>
          </ac:spMkLst>
        </pc:spChg>
        <pc:picChg chg="mod">
          <ac:chgData name="Leonard, Kristen *" userId="a38f7ebc-66e0-4d8c-90e8-f6a5746f45c0" providerId="ADAL" clId="{DF34A1C2-B261-4560-A28D-DB1790C3BBFF}" dt="2025-09-24T20:16:42.249" v="1318" actId="1076"/>
          <ac:picMkLst>
            <pc:docMk/>
            <pc:sldMk cId="471524770" sldId="458"/>
            <ac:picMk id="7" creationId="{57FAAEA6-6FE1-6E54-B4F4-90F3B152DEAA}"/>
          </ac:picMkLst>
        </pc:picChg>
      </pc:sldChg>
      <pc:sldChg chg="addSp delSp modSp mod">
        <pc:chgData name="Leonard, Kristen *" userId="a38f7ebc-66e0-4d8c-90e8-f6a5746f45c0" providerId="ADAL" clId="{DF34A1C2-B261-4560-A28D-DB1790C3BBFF}" dt="2025-09-24T20:18:13.924" v="1347" actId="1076"/>
        <pc:sldMkLst>
          <pc:docMk/>
          <pc:sldMk cId="955831724" sldId="459"/>
        </pc:sldMkLst>
        <pc:spChg chg="del">
          <ac:chgData name="Leonard, Kristen *" userId="a38f7ebc-66e0-4d8c-90e8-f6a5746f45c0" providerId="ADAL" clId="{DF34A1C2-B261-4560-A28D-DB1790C3BBFF}" dt="2025-09-24T19:56:42.827" v="198" actId="478"/>
          <ac:spMkLst>
            <pc:docMk/>
            <pc:sldMk cId="955831724" sldId="459"/>
            <ac:spMk id="2" creationId="{4D8BA09D-DCD6-0953-3A62-D0E0DAE9CAA5}"/>
          </ac:spMkLst>
        </pc:spChg>
        <pc:spChg chg="add mod">
          <ac:chgData name="Leonard, Kristen *" userId="a38f7ebc-66e0-4d8c-90e8-f6a5746f45c0" providerId="ADAL" clId="{DF34A1C2-B261-4560-A28D-DB1790C3BBFF}" dt="2025-09-24T20:18:03.120" v="1344" actId="20577"/>
          <ac:spMkLst>
            <pc:docMk/>
            <pc:sldMk cId="955831724" sldId="459"/>
            <ac:spMk id="3" creationId="{E3A46E40-A8DA-A6DD-DFE8-608C218CE0ED}"/>
          </ac:spMkLst>
        </pc:spChg>
        <pc:spChg chg="add del mod">
          <ac:chgData name="Leonard, Kristen *" userId="a38f7ebc-66e0-4d8c-90e8-f6a5746f45c0" providerId="ADAL" clId="{DF34A1C2-B261-4560-A28D-DB1790C3BBFF}" dt="2025-09-24T19:56:43.958" v="199" actId="478"/>
          <ac:spMkLst>
            <pc:docMk/>
            <pc:sldMk cId="955831724" sldId="459"/>
            <ac:spMk id="9" creationId="{9B1283AA-0F20-B0E4-5AE8-0BD784692A41}"/>
          </ac:spMkLst>
        </pc:spChg>
        <pc:picChg chg="mod">
          <ac:chgData name="Leonard, Kristen *" userId="a38f7ebc-66e0-4d8c-90e8-f6a5746f45c0" providerId="ADAL" clId="{DF34A1C2-B261-4560-A28D-DB1790C3BBFF}" dt="2025-09-24T20:18:13.924" v="1347" actId="1076"/>
          <ac:picMkLst>
            <pc:docMk/>
            <pc:sldMk cId="955831724" sldId="459"/>
            <ac:picMk id="7" creationId="{1E33C919-6544-1D9D-A077-E26F0BD47A50}"/>
          </ac:picMkLst>
        </pc:picChg>
      </pc:sldChg>
      <pc:sldChg chg="addSp delSp modSp mod">
        <pc:chgData name="Leonard, Kristen *" userId="a38f7ebc-66e0-4d8c-90e8-f6a5746f45c0" providerId="ADAL" clId="{DF34A1C2-B261-4560-A28D-DB1790C3BBFF}" dt="2025-09-24T20:18:50.660" v="1391" actId="1076"/>
        <pc:sldMkLst>
          <pc:docMk/>
          <pc:sldMk cId="916179992" sldId="460"/>
        </pc:sldMkLst>
        <pc:spChg chg="del">
          <ac:chgData name="Leonard, Kristen *" userId="a38f7ebc-66e0-4d8c-90e8-f6a5746f45c0" providerId="ADAL" clId="{DF34A1C2-B261-4560-A28D-DB1790C3BBFF}" dt="2025-09-24T19:56:46.314" v="200" actId="478"/>
          <ac:spMkLst>
            <pc:docMk/>
            <pc:sldMk cId="916179992" sldId="460"/>
            <ac:spMk id="2" creationId="{BF81FFFF-D360-D8B6-8C36-69AC7C329401}"/>
          </ac:spMkLst>
        </pc:spChg>
        <pc:spChg chg="add mod">
          <ac:chgData name="Leonard, Kristen *" userId="a38f7ebc-66e0-4d8c-90e8-f6a5746f45c0" providerId="ADAL" clId="{DF34A1C2-B261-4560-A28D-DB1790C3BBFF}" dt="2025-09-24T20:18:24.367" v="1386" actId="20577"/>
          <ac:spMkLst>
            <pc:docMk/>
            <pc:sldMk cId="916179992" sldId="460"/>
            <ac:spMk id="3" creationId="{9737FD66-7732-5DE9-2CA3-4478CCD115DB}"/>
          </ac:spMkLst>
        </pc:spChg>
        <pc:spChg chg="add del mod">
          <ac:chgData name="Leonard, Kristen *" userId="a38f7ebc-66e0-4d8c-90e8-f6a5746f45c0" providerId="ADAL" clId="{DF34A1C2-B261-4560-A28D-DB1790C3BBFF}" dt="2025-09-24T19:56:58.319" v="201" actId="478"/>
          <ac:spMkLst>
            <pc:docMk/>
            <pc:sldMk cId="916179992" sldId="460"/>
            <ac:spMk id="9" creationId="{7082E8B2-E2B2-5C7F-263A-629845D747A1}"/>
          </ac:spMkLst>
        </pc:spChg>
        <pc:picChg chg="mod">
          <ac:chgData name="Leonard, Kristen *" userId="a38f7ebc-66e0-4d8c-90e8-f6a5746f45c0" providerId="ADAL" clId="{DF34A1C2-B261-4560-A28D-DB1790C3BBFF}" dt="2025-09-24T20:18:50.660" v="1391" actId="1076"/>
          <ac:picMkLst>
            <pc:docMk/>
            <pc:sldMk cId="916179992" sldId="460"/>
            <ac:picMk id="7" creationId="{6FBF0BC0-444A-503A-583E-921EADBDD455}"/>
          </ac:picMkLst>
        </pc:picChg>
      </pc:sldChg>
      <pc:sldChg chg="addSp delSp modSp mod">
        <pc:chgData name="Leonard, Kristen *" userId="a38f7ebc-66e0-4d8c-90e8-f6a5746f45c0" providerId="ADAL" clId="{DF34A1C2-B261-4560-A28D-DB1790C3BBFF}" dt="2025-09-24T20:18:52.785" v="1392" actId="1076"/>
        <pc:sldMkLst>
          <pc:docMk/>
          <pc:sldMk cId="336688031" sldId="461"/>
        </pc:sldMkLst>
        <pc:spChg chg="del">
          <ac:chgData name="Leonard, Kristen *" userId="a38f7ebc-66e0-4d8c-90e8-f6a5746f45c0" providerId="ADAL" clId="{DF34A1C2-B261-4560-A28D-DB1790C3BBFF}" dt="2025-09-24T19:57:01.127" v="202" actId="478"/>
          <ac:spMkLst>
            <pc:docMk/>
            <pc:sldMk cId="336688031" sldId="461"/>
            <ac:spMk id="2" creationId="{4BF98889-807B-4A53-5E57-32813584125B}"/>
          </ac:spMkLst>
        </pc:spChg>
        <pc:spChg chg="add mod">
          <ac:chgData name="Leonard, Kristen *" userId="a38f7ebc-66e0-4d8c-90e8-f6a5746f45c0" providerId="ADAL" clId="{DF34A1C2-B261-4560-A28D-DB1790C3BBFF}" dt="2025-09-24T20:18:33.757" v="1387"/>
          <ac:spMkLst>
            <pc:docMk/>
            <pc:sldMk cId="336688031" sldId="461"/>
            <ac:spMk id="3" creationId="{C7280A14-C59D-CB5E-ED36-DD24F66044C9}"/>
          </ac:spMkLst>
        </pc:spChg>
        <pc:spChg chg="add del mod">
          <ac:chgData name="Leonard, Kristen *" userId="a38f7ebc-66e0-4d8c-90e8-f6a5746f45c0" providerId="ADAL" clId="{DF34A1C2-B261-4560-A28D-DB1790C3BBFF}" dt="2025-09-24T19:57:02.280" v="203" actId="478"/>
          <ac:spMkLst>
            <pc:docMk/>
            <pc:sldMk cId="336688031" sldId="461"/>
            <ac:spMk id="9" creationId="{FA0F5CFC-F5DE-9407-0B42-9A138B3F8389}"/>
          </ac:spMkLst>
        </pc:spChg>
        <pc:picChg chg="mod">
          <ac:chgData name="Leonard, Kristen *" userId="a38f7ebc-66e0-4d8c-90e8-f6a5746f45c0" providerId="ADAL" clId="{DF34A1C2-B261-4560-A28D-DB1790C3BBFF}" dt="2025-09-24T20:18:52.785" v="1392" actId="1076"/>
          <ac:picMkLst>
            <pc:docMk/>
            <pc:sldMk cId="336688031" sldId="461"/>
            <ac:picMk id="7" creationId="{18D77C08-F49C-4CF2-7919-1F7D6A141AC1}"/>
          </ac:picMkLst>
        </pc:picChg>
      </pc:sldChg>
      <pc:sldChg chg="addSp delSp modSp mod">
        <pc:chgData name="Leonard, Kristen *" userId="a38f7ebc-66e0-4d8c-90e8-f6a5746f45c0" providerId="ADAL" clId="{DF34A1C2-B261-4560-A28D-DB1790C3BBFF}" dt="2025-09-24T20:18:54.999" v="1393" actId="1076"/>
        <pc:sldMkLst>
          <pc:docMk/>
          <pc:sldMk cId="1883589851" sldId="462"/>
        </pc:sldMkLst>
        <pc:spChg chg="del">
          <ac:chgData name="Leonard, Kristen *" userId="a38f7ebc-66e0-4d8c-90e8-f6a5746f45c0" providerId="ADAL" clId="{DF34A1C2-B261-4560-A28D-DB1790C3BBFF}" dt="2025-09-24T19:57:25.251" v="204" actId="478"/>
          <ac:spMkLst>
            <pc:docMk/>
            <pc:sldMk cId="1883589851" sldId="462"/>
            <ac:spMk id="2" creationId="{61C812A9-B582-8E7B-9CA7-983970501E38}"/>
          </ac:spMkLst>
        </pc:spChg>
        <pc:spChg chg="add mod">
          <ac:chgData name="Leonard, Kristen *" userId="a38f7ebc-66e0-4d8c-90e8-f6a5746f45c0" providerId="ADAL" clId="{DF34A1C2-B261-4560-A28D-DB1790C3BBFF}" dt="2025-09-24T20:18:35.600" v="1388"/>
          <ac:spMkLst>
            <pc:docMk/>
            <pc:sldMk cId="1883589851" sldId="462"/>
            <ac:spMk id="3" creationId="{A8DD5A8E-4A62-4721-009C-684207E7547F}"/>
          </ac:spMkLst>
        </pc:spChg>
        <pc:spChg chg="add del mod">
          <ac:chgData name="Leonard, Kristen *" userId="a38f7ebc-66e0-4d8c-90e8-f6a5746f45c0" providerId="ADAL" clId="{DF34A1C2-B261-4560-A28D-DB1790C3BBFF}" dt="2025-09-24T19:57:33.850" v="205" actId="478"/>
          <ac:spMkLst>
            <pc:docMk/>
            <pc:sldMk cId="1883589851" sldId="462"/>
            <ac:spMk id="9" creationId="{A6849A63-1EC7-CE68-ACCB-2A5A0AC6B10D}"/>
          </ac:spMkLst>
        </pc:spChg>
        <pc:picChg chg="mod">
          <ac:chgData name="Leonard, Kristen *" userId="a38f7ebc-66e0-4d8c-90e8-f6a5746f45c0" providerId="ADAL" clId="{DF34A1C2-B261-4560-A28D-DB1790C3BBFF}" dt="2025-09-24T20:18:54.999" v="1393" actId="1076"/>
          <ac:picMkLst>
            <pc:docMk/>
            <pc:sldMk cId="1883589851" sldId="462"/>
            <ac:picMk id="7" creationId="{13A9895D-AE03-81B1-1E36-BD7970C04497}"/>
          </ac:picMkLst>
        </pc:picChg>
      </pc:sldChg>
      <pc:sldChg chg="addSp delSp modSp mod">
        <pc:chgData name="Leonard, Kristen *" userId="a38f7ebc-66e0-4d8c-90e8-f6a5746f45c0" providerId="ADAL" clId="{DF34A1C2-B261-4560-A28D-DB1790C3BBFF}" dt="2025-09-24T20:18:59.790" v="1395" actId="1076"/>
        <pc:sldMkLst>
          <pc:docMk/>
          <pc:sldMk cId="1739120650" sldId="463"/>
        </pc:sldMkLst>
        <pc:spChg chg="del">
          <ac:chgData name="Leonard, Kristen *" userId="a38f7ebc-66e0-4d8c-90e8-f6a5746f45c0" providerId="ADAL" clId="{DF34A1C2-B261-4560-A28D-DB1790C3BBFF}" dt="2025-09-24T19:57:37.933" v="206" actId="478"/>
          <ac:spMkLst>
            <pc:docMk/>
            <pc:sldMk cId="1739120650" sldId="463"/>
            <ac:spMk id="2" creationId="{1340DBEB-8ACC-8588-E1A1-12A83319DC6D}"/>
          </ac:spMkLst>
        </pc:spChg>
        <pc:spChg chg="add mod">
          <ac:chgData name="Leonard, Kristen *" userId="a38f7ebc-66e0-4d8c-90e8-f6a5746f45c0" providerId="ADAL" clId="{DF34A1C2-B261-4560-A28D-DB1790C3BBFF}" dt="2025-09-24T20:18:37.557" v="1389"/>
          <ac:spMkLst>
            <pc:docMk/>
            <pc:sldMk cId="1739120650" sldId="463"/>
            <ac:spMk id="3" creationId="{BE92F862-44D6-5996-8944-8930FC056372}"/>
          </ac:spMkLst>
        </pc:spChg>
        <pc:spChg chg="add del mod">
          <ac:chgData name="Leonard, Kristen *" userId="a38f7ebc-66e0-4d8c-90e8-f6a5746f45c0" providerId="ADAL" clId="{DF34A1C2-B261-4560-A28D-DB1790C3BBFF}" dt="2025-09-24T19:57:39.581" v="207" actId="478"/>
          <ac:spMkLst>
            <pc:docMk/>
            <pc:sldMk cId="1739120650" sldId="463"/>
            <ac:spMk id="9" creationId="{AA23CFCB-9801-A38E-B19F-AFD1FCD22BD8}"/>
          </ac:spMkLst>
        </pc:spChg>
        <pc:picChg chg="mod">
          <ac:chgData name="Leonard, Kristen *" userId="a38f7ebc-66e0-4d8c-90e8-f6a5746f45c0" providerId="ADAL" clId="{DF34A1C2-B261-4560-A28D-DB1790C3BBFF}" dt="2025-09-24T20:18:59.790" v="1395" actId="1076"/>
          <ac:picMkLst>
            <pc:docMk/>
            <pc:sldMk cId="1739120650" sldId="463"/>
            <ac:picMk id="7" creationId="{660F8DB4-25D4-7EB5-7A23-464388981A87}"/>
          </ac:picMkLst>
        </pc:picChg>
      </pc:sldChg>
      <pc:sldChg chg="addSp delSp modSp mod">
        <pc:chgData name="Leonard, Kristen *" userId="a38f7ebc-66e0-4d8c-90e8-f6a5746f45c0" providerId="ADAL" clId="{DF34A1C2-B261-4560-A28D-DB1790C3BBFF}" dt="2025-09-24T20:11:02.267" v="966" actId="1076"/>
        <pc:sldMkLst>
          <pc:docMk/>
          <pc:sldMk cId="3080137368" sldId="464"/>
        </pc:sldMkLst>
        <pc:spChg chg="del">
          <ac:chgData name="Leonard, Kristen *" userId="a38f7ebc-66e0-4d8c-90e8-f6a5746f45c0" providerId="ADAL" clId="{DF34A1C2-B261-4560-A28D-DB1790C3BBFF}" dt="2025-09-24T19:55:39.420" v="170" actId="478"/>
          <ac:spMkLst>
            <pc:docMk/>
            <pc:sldMk cId="3080137368" sldId="464"/>
            <ac:spMk id="2" creationId="{510EC4F8-7E4F-5BEE-E138-BA694CEACB66}"/>
          </ac:spMkLst>
        </pc:spChg>
        <pc:spChg chg="add mod">
          <ac:chgData name="Leonard, Kristen *" userId="a38f7ebc-66e0-4d8c-90e8-f6a5746f45c0" providerId="ADAL" clId="{DF34A1C2-B261-4560-A28D-DB1790C3BBFF}" dt="2025-09-24T20:10:50.910" v="961" actId="20577"/>
          <ac:spMkLst>
            <pc:docMk/>
            <pc:sldMk cId="3080137368" sldId="464"/>
            <ac:spMk id="3" creationId="{F976F0D2-DE51-880E-0D90-B31A71811DB1}"/>
          </ac:spMkLst>
        </pc:spChg>
        <pc:spChg chg="add del mod">
          <ac:chgData name="Leonard, Kristen *" userId="a38f7ebc-66e0-4d8c-90e8-f6a5746f45c0" providerId="ADAL" clId="{DF34A1C2-B261-4560-A28D-DB1790C3BBFF}" dt="2025-09-24T19:55:40.739" v="171" actId="478"/>
          <ac:spMkLst>
            <pc:docMk/>
            <pc:sldMk cId="3080137368" sldId="464"/>
            <ac:spMk id="8" creationId="{308E2770-5FB1-C7D0-1B31-3461D31858CD}"/>
          </ac:spMkLst>
        </pc:spChg>
        <pc:picChg chg="mod">
          <ac:chgData name="Leonard, Kristen *" userId="a38f7ebc-66e0-4d8c-90e8-f6a5746f45c0" providerId="ADAL" clId="{DF34A1C2-B261-4560-A28D-DB1790C3BBFF}" dt="2025-09-24T20:11:02.267" v="966" actId="1076"/>
          <ac:picMkLst>
            <pc:docMk/>
            <pc:sldMk cId="3080137368" sldId="464"/>
            <ac:picMk id="11" creationId="{EF895048-7C14-2213-B04A-8B8BDC7633F2}"/>
          </ac:picMkLst>
        </pc:picChg>
      </pc:sldChg>
      <pc:sldChg chg="addSp delSp modSp mod">
        <pc:chgData name="Leonard, Kristen *" userId="a38f7ebc-66e0-4d8c-90e8-f6a5746f45c0" providerId="ADAL" clId="{DF34A1C2-B261-4560-A28D-DB1790C3BBFF}" dt="2025-09-24T20:11:19.580" v="1005" actId="1076"/>
        <pc:sldMkLst>
          <pc:docMk/>
          <pc:sldMk cId="2543808117" sldId="465"/>
        </pc:sldMkLst>
        <pc:spChg chg="del">
          <ac:chgData name="Leonard, Kristen *" userId="a38f7ebc-66e0-4d8c-90e8-f6a5746f45c0" providerId="ADAL" clId="{DF34A1C2-B261-4560-A28D-DB1790C3BBFF}" dt="2025-09-24T19:55:43.915" v="172" actId="478"/>
          <ac:spMkLst>
            <pc:docMk/>
            <pc:sldMk cId="2543808117" sldId="465"/>
            <ac:spMk id="2" creationId="{EBEBF9C8-CECF-2B58-6C7B-C76AB024606C}"/>
          </ac:spMkLst>
        </pc:spChg>
        <pc:spChg chg="add mod">
          <ac:chgData name="Leonard, Kristen *" userId="a38f7ebc-66e0-4d8c-90e8-f6a5746f45c0" providerId="ADAL" clId="{DF34A1C2-B261-4560-A28D-DB1790C3BBFF}" dt="2025-09-24T20:11:13.497" v="1003" actId="20577"/>
          <ac:spMkLst>
            <pc:docMk/>
            <pc:sldMk cId="2543808117" sldId="465"/>
            <ac:spMk id="3" creationId="{5558C91A-930B-97E5-F5D6-8E205E05D0E4}"/>
          </ac:spMkLst>
        </pc:spChg>
        <pc:spChg chg="add del mod">
          <ac:chgData name="Leonard, Kristen *" userId="a38f7ebc-66e0-4d8c-90e8-f6a5746f45c0" providerId="ADAL" clId="{DF34A1C2-B261-4560-A28D-DB1790C3BBFF}" dt="2025-09-24T19:55:45.123" v="173" actId="478"/>
          <ac:spMkLst>
            <pc:docMk/>
            <pc:sldMk cId="2543808117" sldId="465"/>
            <ac:spMk id="9" creationId="{239F5A89-F564-E212-15E2-1D77F85AFF04}"/>
          </ac:spMkLst>
        </pc:spChg>
        <pc:picChg chg="mod">
          <ac:chgData name="Leonard, Kristen *" userId="a38f7ebc-66e0-4d8c-90e8-f6a5746f45c0" providerId="ADAL" clId="{DF34A1C2-B261-4560-A28D-DB1790C3BBFF}" dt="2025-09-24T20:11:19.580" v="1005" actId="1076"/>
          <ac:picMkLst>
            <pc:docMk/>
            <pc:sldMk cId="2543808117" sldId="465"/>
            <ac:picMk id="7" creationId="{284B3C54-1A1C-9D82-FFD6-6D812A33E318}"/>
          </ac:picMkLst>
        </pc:picChg>
      </pc:sldChg>
      <pc:sldChg chg="addSp delSp modSp mod">
        <pc:chgData name="Leonard, Kristen *" userId="a38f7ebc-66e0-4d8c-90e8-f6a5746f45c0" providerId="ADAL" clId="{DF34A1C2-B261-4560-A28D-DB1790C3BBFF}" dt="2025-09-24T20:11:45.582" v="1048" actId="1076"/>
        <pc:sldMkLst>
          <pc:docMk/>
          <pc:sldMk cId="2655414495" sldId="466"/>
        </pc:sldMkLst>
        <pc:spChg chg="del">
          <ac:chgData name="Leonard, Kristen *" userId="a38f7ebc-66e0-4d8c-90e8-f6a5746f45c0" providerId="ADAL" clId="{DF34A1C2-B261-4560-A28D-DB1790C3BBFF}" dt="2025-09-24T19:55:49.663" v="174" actId="478"/>
          <ac:spMkLst>
            <pc:docMk/>
            <pc:sldMk cId="2655414495" sldId="466"/>
            <ac:spMk id="2" creationId="{F1FD0E08-797E-4C5F-FC0A-64DD02B86087}"/>
          </ac:spMkLst>
        </pc:spChg>
        <pc:spChg chg="add mod">
          <ac:chgData name="Leonard, Kristen *" userId="a38f7ebc-66e0-4d8c-90e8-f6a5746f45c0" providerId="ADAL" clId="{DF34A1C2-B261-4560-A28D-DB1790C3BBFF}" dt="2025-09-24T20:11:38.317" v="1046" actId="20577"/>
          <ac:spMkLst>
            <pc:docMk/>
            <pc:sldMk cId="2655414495" sldId="466"/>
            <ac:spMk id="3" creationId="{3173D9F7-B52A-C4B3-3965-3ACAB97DDBFB}"/>
          </ac:spMkLst>
        </pc:spChg>
        <pc:spChg chg="add del mod">
          <ac:chgData name="Leonard, Kristen *" userId="a38f7ebc-66e0-4d8c-90e8-f6a5746f45c0" providerId="ADAL" clId="{DF34A1C2-B261-4560-A28D-DB1790C3BBFF}" dt="2025-09-24T19:55:51.139" v="175" actId="478"/>
          <ac:spMkLst>
            <pc:docMk/>
            <pc:sldMk cId="2655414495" sldId="466"/>
            <ac:spMk id="9" creationId="{08AF3E72-7FBC-8EED-233F-464834FC5FB7}"/>
          </ac:spMkLst>
        </pc:spChg>
        <pc:picChg chg="mod">
          <ac:chgData name="Leonard, Kristen *" userId="a38f7ebc-66e0-4d8c-90e8-f6a5746f45c0" providerId="ADAL" clId="{DF34A1C2-B261-4560-A28D-DB1790C3BBFF}" dt="2025-09-24T20:11:45.582" v="1048" actId="1076"/>
          <ac:picMkLst>
            <pc:docMk/>
            <pc:sldMk cId="2655414495" sldId="466"/>
            <ac:picMk id="7" creationId="{1285BC1F-32EA-94DC-0D9B-3F77E9D15933}"/>
          </ac:picMkLst>
        </pc:picChg>
      </pc:sldChg>
      <pc:sldChg chg="addSp delSp modSp mod">
        <pc:chgData name="Leonard, Kristen *" userId="a38f7ebc-66e0-4d8c-90e8-f6a5746f45c0" providerId="ADAL" clId="{DF34A1C2-B261-4560-A28D-DB1790C3BBFF}" dt="2025-09-24T20:12:21.304" v="1142" actId="1076"/>
        <pc:sldMkLst>
          <pc:docMk/>
          <pc:sldMk cId="174168037" sldId="467"/>
        </pc:sldMkLst>
        <pc:spChg chg="del">
          <ac:chgData name="Leonard, Kristen *" userId="a38f7ebc-66e0-4d8c-90e8-f6a5746f45c0" providerId="ADAL" clId="{DF34A1C2-B261-4560-A28D-DB1790C3BBFF}" dt="2025-09-24T19:56:03.238" v="178" actId="478"/>
          <ac:spMkLst>
            <pc:docMk/>
            <pc:sldMk cId="174168037" sldId="467"/>
            <ac:spMk id="2" creationId="{0BDB6325-F2A8-654A-DEFB-7A5D0C63C29F}"/>
          </ac:spMkLst>
        </pc:spChg>
        <pc:spChg chg="add mod">
          <ac:chgData name="Leonard, Kristen *" userId="a38f7ebc-66e0-4d8c-90e8-f6a5746f45c0" providerId="ADAL" clId="{DF34A1C2-B261-4560-A28D-DB1790C3BBFF}" dt="2025-09-24T20:12:14.136" v="1140" actId="20577"/>
          <ac:spMkLst>
            <pc:docMk/>
            <pc:sldMk cId="174168037" sldId="467"/>
            <ac:spMk id="3" creationId="{24E3EAF1-4ADC-A2A3-E7F9-0513299F772D}"/>
          </ac:spMkLst>
        </pc:spChg>
        <pc:spChg chg="add del mod">
          <ac:chgData name="Leonard, Kristen *" userId="a38f7ebc-66e0-4d8c-90e8-f6a5746f45c0" providerId="ADAL" clId="{DF34A1C2-B261-4560-A28D-DB1790C3BBFF}" dt="2025-09-24T19:56:04.384" v="179" actId="478"/>
          <ac:spMkLst>
            <pc:docMk/>
            <pc:sldMk cId="174168037" sldId="467"/>
            <ac:spMk id="9" creationId="{F6A31734-4BD0-BB28-828F-B0F8FA5940A9}"/>
          </ac:spMkLst>
        </pc:spChg>
        <pc:picChg chg="mod">
          <ac:chgData name="Leonard, Kristen *" userId="a38f7ebc-66e0-4d8c-90e8-f6a5746f45c0" providerId="ADAL" clId="{DF34A1C2-B261-4560-A28D-DB1790C3BBFF}" dt="2025-09-24T20:12:21.304" v="1142" actId="1076"/>
          <ac:picMkLst>
            <pc:docMk/>
            <pc:sldMk cId="174168037" sldId="467"/>
            <ac:picMk id="7" creationId="{6B2BECB4-D494-9A98-C196-8177C78B716A}"/>
          </ac:picMkLst>
        </pc:picChg>
      </pc:sldChg>
      <pc:sldChg chg="addSp delSp modSp mod">
        <pc:chgData name="Leonard, Kristen *" userId="a38f7ebc-66e0-4d8c-90e8-f6a5746f45c0" providerId="ADAL" clId="{DF34A1C2-B261-4560-A28D-DB1790C3BBFF}" dt="2025-09-24T20:14:25.010" v="1173" actId="1076"/>
        <pc:sldMkLst>
          <pc:docMk/>
          <pc:sldMk cId="815835113" sldId="468"/>
        </pc:sldMkLst>
        <pc:spChg chg="del">
          <ac:chgData name="Leonard, Kristen *" userId="a38f7ebc-66e0-4d8c-90e8-f6a5746f45c0" providerId="ADAL" clId="{DF34A1C2-B261-4560-A28D-DB1790C3BBFF}" dt="2025-09-24T19:56:06.740" v="180" actId="478"/>
          <ac:spMkLst>
            <pc:docMk/>
            <pc:sldMk cId="815835113" sldId="468"/>
            <ac:spMk id="2" creationId="{B812D14C-36FE-3169-6B9E-298BD85C146E}"/>
          </ac:spMkLst>
        </pc:spChg>
        <pc:spChg chg="add mod">
          <ac:chgData name="Leonard, Kristen *" userId="a38f7ebc-66e0-4d8c-90e8-f6a5746f45c0" providerId="ADAL" clId="{DF34A1C2-B261-4560-A28D-DB1790C3BBFF}" dt="2025-09-24T20:14:19.292" v="1171" actId="20577"/>
          <ac:spMkLst>
            <pc:docMk/>
            <pc:sldMk cId="815835113" sldId="468"/>
            <ac:spMk id="3" creationId="{38B88A0F-6195-BEA3-EC1C-9EF7EF1D00A2}"/>
          </ac:spMkLst>
        </pc:spChg>
        <pc:spChg chg="add del mod">
          <ac:chgData name="Leonard, Kristen *" userId="a38f7ebc-66e0-4d8c-90e8-f6a5746f45c0" providerId="ADAL" clId="{DF34A1C2-B261-4560-A28D-DB1790C3BBFF}" dt="2025-09-24T19:56:07.901" v="181" actId="478"/>
          <ac:spMkLst>
            <pc:docMk/>
            <pc:sldMk cId="815835113" sldId="468"/>
            <ac:spMk id="9" creationId="{139E53CB-CB08-3805-C14C-BA914E7B7601}"/>
          </ac:spMkLst>
        </pc:spChg>
        <pc:picChg chg="mod">
          <ac:chgData name="Leonard, Kristen *" userId="a38f7ebc-66e0-4d8c-90e8-f6a5746f45c0" providerId="ADAL" clId="{DF34A1C2-B261-4560-A28D-DB1790C3BBFF}" dt="2025-09-24T20:14:25.010" v="1173" actId="1076"/>
          <ac:picMkLst>
            <pc:docMk/>
            <pc:sldMk cId="815835113" sldId="468"/>
            <ac:picMk id="7" creationId="{B9F4C804-D394-3612-877C-EB941D7D8226}"/>
          </ac:picMkLst>
        </pc:picChg>
      </pc:sldChg>
      <pc:sldChg chg="addSp delSp modSp mod">
        <pc:chgData name="Leonard, Kristen *" userId="a38f7ebc-66e0-4d8c-90e8-f6a5746f45c0" providerId="ADAL" clId="{DF34A1C2-B261-4560-A28D-DB1790C3BBFF}" dt="2025-09-24T20:14:42.233" v="1176" actId="1076"/>
        <pc:sldMkLst>
          <pc:docMk/>
          <pc:sldMk cId="2609901759" sldId="469"/>
        </pc:sldMkLst>
        <pc:spChg chg="del">
          <ac:chgData name="Leonard, Kristen *" userId="a38f7ebc-66e0-4d8c-90e8-f6a5746f45c0" providerId="ADAL" clId="{DF34A1C2-B261-4560-A28D-DB1790C3BBFF}" dt="2025-09-24T19:56:10.539" v="182" actId="478"/>
          <ac:spMkLst>
            <pc:docMk/>
            <pc:sldMk cId="2609901759" sldId="469"/>
            <ac:spMk id="2" creationId="{405AB253-4A01-74B8-D6B1-74A5618CAA0D}"/>
          </ac:spMkLst>
        </pc:spChg>
        <pc:spChg chg="add mod">
          <ac:chgData name="Leonard, Kristen *" userId="a38f7ebc-66e0-4d8c-90e8-f6a5746f45c0" providerId="ADAL" clId="{DF34A1C2-B261-4560-A28D-DB1790C3BBFF}" dt="2025-09-24T20:14:36.400" v="1174"/>
          <ac:spMkLst>
            <pc:docMk/>
            <pc:sldMk cId="2609901759" sldId="469"/>
            <ac:spMk id="3" creationId="{E163AFAF-CE86-A120-1B68-707AA6CE41D9}"/>
          </ac:spMkLst>
        </pc:spChg>
        <pc:spChg chg="add del mod">
          <ac:chgData name="Leonard, Kristen *" userId="a38f7ebc-66e0-4d8c-90e8-f6a5746f45c0" providerId="ADAL" clId="{DF34A1C2-B261-4560-A28D-DB1790C3BBFF}" dt="2025-09-24T19:56:11.702" v="183" actId="478"/>
          <ac:spMkLst>
            <pc:docMk/>
            <pc:sldMk cId="2609901759" sldId="469"/>
            <ac:spMk id="9" creationId="{1EB7D6C1-BD86-858A-F1DA-6D13713E0872}"/>
          </ac:spMkLst>
        </pc:spChg>
        <pc:picChg chg="mod">
          <ac:chgData name="Leonard, Kristen *" userId="a38f7ebc-66e0-4d8c-90e8-f6a5746f45c0" providerId="ADAL" clId="{DF34A1C2-B261-4560-A28D-DB1790C3BBFF}" dt="2025-09-24T20:14:42.233" v="1176" actId="1076"/>
          <ac:picMkLst>
            <pc:docMk/>
            <pc:sldMk cId="2609901759" sldId="469"/>
            <ac:picMk id="7" creationId="{6A513A70-B6DB-75CF-D91F-BD05151796D4}"/>
          </ac:picMkLst>
        </pc:picChg>
      </pc:sldChg>
      <pc:sldChg chg="addSp delSp modSp mod">
        <pc:chgData name="Leonard, Kristen *" userId="a38f7ebc-66e0-4d8c-90e8-f6a5746f45c0" providerId="ADAL" clId="{DF34A1C2-B261-4560-A28D-DB1790C3BBFF}" dt="2025-09-24T20:15:13.964" v="1183" actId="1076"/>
        <pc:sldMkLst>
          <pc:docMk/>
          <pc:sldMk cId="1392621962" sldId="470"/>
        </pc:sldMkLst>
        <pc:spChg chg="del">
          <ac:chgData name="Leonard, Kristen *" userId="a38f7ebc-66e0-4d8c-90e8-f6a5746f45c0" providerId="ADAL" clId="{DF34A1C2-B261-4560-A28D-DB1790C3BBFF}" dt="2025-09-24T19:56:19.252" v="186" actId="478"/>
          <ac:spMkLst>
            <pc:docMk/>
            <pc:sldMk cId="1392621962" sldId="470"/>
            <ac:spMk id="2" creationId="{2D0E000E-4FF1-8771-20D9-DD4465495E80}"/>
          </ac:spMkLst>
        </pc:spChg>
        <pc:spChg chg="add mod">
          <ac:chgData name="Leonard, Kristen *" userId="a38f7ebc-66e0-4d8c-90e8-f6a5746f45c0" providerId="ADAL" clId="{DF34A1C2-B261-4560-A28D-DB1790C3BBFF}" dt="2025-09-24T20:14:49.881" v="1178"/>
          <ac:spMkLst>
            <pc:docMk/>
            <pc:sldMk cId="1392621962" sldId="470"/>
            <ac:spMk id="3" creationId="{8CBC458C-DF28-0845-5B1A-A13B8B3B8A59}"/>
          </ac:spMkLst>
        </pc:spChg>
        <pc:spChg chg="add del mod">
          <ac:chgData name="Leonard, Kristen *" userId="a38f7ebc-66e0-4d8c-90e8-f6a5746f45c0" providerId="ADAL" clId="{DF34A1C2-B261-4560-A28D-DB1790C3BBFF}" dt="2025-09-24T19:56:20.461" v="187" actId="478"/>
          <ac:spMkLst>
            <pc:docMk/>
            <pc:sldMk cId="1392621962" sldId="470"/>
            <ac:spMk id="9" creationId="{E12DF671-B030-8FBB-1AED-834C6877C237}"/>
          </ac:spMkLst>
        </pc:spChg>
        <pc:picChg chg="mod">
          <ac:chgData name="Leonard, Kristen *" userId="a38f7ebc-66e0-4d8c-90e8-f6a5746f45c0" providerId="ADAL" clId="{DF34A1C2-B261-4560-A28D-DB1790C3BBFF}" dt="2025-09-24T20:15:13.964" v="1183" actId="1076"/>
          <ac:picMkLst>
            <pc:docMk/>
            <pc:sldMk cId="1392621962" sldId="470"/>
            <ac:picMk id="7" creationId="{6D56D77D-543D-57FE-A044-3837BD440479}"/>
          </ac:picMkLst>
        </pc:picChg>
      </pc:sldChg>
      <pc:sldChg chg="addSp delSp modSp mod">
        <pc:chgData name="Leonard, Kristen *" userId="a38f7ebc-66e0-4d8c-90e8-f6a5746f45c0" providerId="ADAL" clId="{DF34A1C2-B261-4560-A28D-DB1790C3BBFF}" dt="2025-09-24T20:15:27.868" v="1187" actId="1076"/>
        <pc:sldMkLst>
          <pc:docMk/>
          <pc:sldMk cId="1457556061" sldId="471"/>
        </pc:sldMkLst>
        <pc:spChg chg="del">
          <ac:chgData name="Leonard, Kristen *" userId="a38f7ebc-66e0-4d8c-90e8-f6a5746f45c0" providerId="ADAL" clId="{DF34A1C2-B261-4560-A28D-DB1790C3BBFF}" dt="2025-09-24T19:56:23.271" v="188" actId="478"/>
          <ac:spMkLst>
            <pc:docMk/>
            <pc:sldMk cId="1457556061" sldId="471"/>
            <ac:spMk id="2" creationId="{2B99635A-986F-13A4-4918-7D28E25A6DF6}"/>
          </ac:spMkLst>
        </pc:spChg>
        <pc:spChg chg="add mod">
          <ac:chgData name="Leonard, Kristen *" userId="a38f7ebc-66e0-4d8c-90e8-f6a5746f45c0" providerId="ADAL" clId="{DF34A1C2-B261-4560-A28D-DB1790C3BBFF}" dt="2025-09-24T20:14:52.318" v="1179"/>
          <ac:spMkLst>
            <pc:docMk/>
            <pc:sldMk cId="1457556061" sldId="471"/>
            <ac:spMk id="3" creationId="{C066F102-4431-88D4-637B-593E1FF43817}"/>
          </ac:spMkLst>
        </pc:spChg>
        <pc:spChg chg="add del mod">
          <ac:chgData name="Leonard, Kristen *" userId="a38f7ebc-66e0-4d8c-90e8-f6a5746f45c0" providerId="ADAL" clId="{DF34A1C2-B261-4560-A28D-DB1790C3BBFF}" dt="2025-09-24T19:56:24.293" v="189" actId="478"/>
          <ac:spMkLst>
            <pc:docMk/>
            <pc:sldMk cId="1457556061" sldId="471"/>
            <ac:spMk id="9" creationId="{A20CF2CB-5125-7644-77F1-17A4D082E98A}"/>
          </ac:spMkLst>
        </pc:spChg>
        <pc:picChg chg="mod">
          <ac:chgData name="Leonard, Kristen *" userId="a38f7ebc-66e0-4d8c-90e8-f6a5746f45c0" providerId="ADAL" clId="{DF34A1C2-B261-4560-A28D-DB1790C3BBFF}" dt="2025-09-24T20:15:27.868" v="1187" actId="1076"/>
          <ac:picMkLst>
            <pc:docMk/>
            <pc:sldMk cId="1457556061" sldId="471"/>
            <ac:picMk id="7" creationId="{62FD0A18-FF01-1E2A-0765-C56448F4B992}"/>
          </ac:picMkLst>
        </pc:picChg>
      </pc:sldChg>
      <pc:sldChg chg="addSp delSp modSp mod">
        <pc:chgData name="Leonard, Kristen *" userId="a38f7ebc-66e0-4d8c-90e8-f6a5746f45c0" providerId="ADAL" clId="{DF34A1C2-B261-4560-A28D-DB1790C3BBFF}" dt="2025-09-24T20:12:02.119" v="1106" actId="20577"/>
        <pc:sldMkLst>
          <pc:docMk/>
          <pc:sldMk cId="1467866869" sldId="472"/>
        </pc:sldMkLst>
        <pc:spChg chg="del">
          <ac:chgData name="Leonard, Kristen *" userId="a38f7ebc-66e0-4d8c-90e8-f6a5746f45c0" providerId="ADAL" clId="{DF34A1C2-B261-4560-A28D-DB1790C3BBFF}" dt="2025-09-24T19:55:59.264" v="176" actId="478"/>
          <ac:spMkLst>
            <pc:docMk/>
            <pc:sldMk cId="1467866869" sldId="472"/>
            <ac:spMk id="2" creationId="{D8234427-C3A4-BE2B-0D80-C6B1C1546B56}"/>
          </ac:spMkLst>
        </pc:spChg>
        <pc:spChg chg="add mod">
          <ac:chgData name="Leonard, Kristen *" userId="a38f7ebc-66e0-4d8c-90e8-f6a5746f45c0" providerId="ADAL" clId="{DF34A1C2-B261-4560-A28D-DB1790C3BBFF}" dt="2025-09-24T20:12:02.119" v="1106" actId="20577"/>
          <ac:spMkLst>
            <pc:docMk/>
            <pc:sldMk cId="1467866869" sldId="472"/>
            <ac:spMk id="3" creationId="{0CCD56F0-D191-194B-F52A-E160D40ADB1F}"/>
          </ac:spMkLst>
        </pc:spChg>
        <pc:spChg chg="add del mod">
          <ac:chgData name="Leonard, Kristen *" userId="a38f7ebc-66e0-4d8c-90e8-f6a5746f45c0" providerId="ADAL" clId="{DF34A1C2-B261-4560-A28D-DB1790C3BBFF}" dt="2025-09-24T19:56:00.835" v="177" actId="478"/>
          <ac:spMkLst>
            <pc:docMk/>
            <pc:sldMk cId="1467866869" sldId="472"/>
            <ac:spMk id="9" creationId="{E4CC2C79-C86C-A8FD-C70A-E785638C323A}"/>
          </ac:spMkLst>
        </pc:spChg>
      </pc:sldChg>
      <pc:sldChg chg="addSp delSp modSp mod">
        <pc:chgData name="Leonard, Kristen *" userId="a38f7ebc-66e0-4d8c-90e8-f6a5746f45c0" providerId="ADAL" clId="{DF34A1C2-B261-4560-A28D-DB1790C3BBFF}" dt="2025-09-24T20:15:07.666" v="1181" actId="1076"/>
        <pc:sldMkLst>
          <pc:docMk/>
          <pc:sldMk cId="3046313105" sldId="473"/>
        </pc:sldMkLst>
        <pc:spChg chg="del">
          <ac:chgData name="Leonard, Kristen *" userId="a38f7ebc-66e0-4d8c-90e8-f6a5746f45c0" providerId="ADAL" clId="{DF34A1C2-B261-4560-A28D-DB1790C3BBFF}" dt="2025-09-24T19:56:14.383" v="184" actId="478"/>
          <ac:spMkLst>
            <pc:docMk/>
            <pc:sldMk cId="3046313105" sldId="473"/>
            <ac:spMk id="2" creationId="{078630C6-857B-EC50-2468-8717A61AD322}"/>
          </ac:spMkLst>
        </pc:spChg>
        <pc:spChg chg="add mod">
          <ac:chgData name="Leonard, Kristen *" userId="a38f7ebc-66e0-4d8c-90e8-f6a5746f45c0" providerId="ADAL" clId="{DF34A1C2-B261-4560-A28D-DB1790C3BBFF}" dt="2025-09-24T20:14:47.743" v="1177"/>
          <ac:spMkLst>
            <pc:docMk/>
            <pc:sldMk cId="3046313105" sldId="473"/>
            <ac:spMk id="3" creationId="{26A030ED-55D5-D7EC-E056-00CFDAF2F113}"/>
          </ac:spMkLst>
        </pc:spChg>
        <pc:spChg chg="add del mod">
          <ac:chgData name="Leonard, Kristen *" userId="a38f7ebc-66e0-4d8c-90e8-f6a5746f45c0" providerId="ADAL" clId="{DF34A1C2-B261-4560-A28D-DB1790C3BBFF}" dt="2025-09-24T19:56:15.468" v="185" actId="478"/>
          <ac:spMkLst>
            <pc:docMk/>
            <pc:sldMk cId="3046313105" sldId="473"/>
            <ac:spMk id="9" creationId="{537B94C2-9E5A-3AAD-AF6D-78B2427AABB1}"/>
          </ac:spMkLst>
        </pc:spChg>
        <pc:picChg chg="mod">
          <ac:chgData name="Leonard, Kristen *" userId="a38f7ebc-66e0-4d8c-90e8-f6a5746f45c0" providerId="ADAL" clId="{DF34A1C2-B261-4560-A28D-DB1790C3BBFF}" dt="2025-09-24T20:15:07.666" v="1181" actId="1076"/>
          <ac:picMkLst>
            <pc:docMk/>
            <pc:sldMk cId="3046313105" sldId="473"/>
            <ac:picMk id="8" creationId="{6B29F598-D5F3-E670-6A7A-5D8D24981FC7}"/>
          </ac:picMkLst>
        </pc:picChg>
      </pc:sldChg>
      <pc:sldChg chg="addSp delSp modSp mod">
        <pc:chgData name="Leonard, Kristen *" userId="a38f7ebc-66e0-4d8c-90e8-f6a5746f45c0" providerId="ADAL" clId="{DF34A1C2-B261-4560-A28D-DB1790C3BBFF}" dt="2025-09-24T20:15:52.582" v="1207" actId="14100"/>
        <pc:sldMkLst>
          <pc:docMk/>
          <pc:sldMk cId="998479727" sldId="474"/>
        </pc:sldMkLst>
        <pc:spChg chg="del">
          <ac:chgData name="Leonard, Kristen *" userId="a38f7ebc-66e0-4d8c-90e8-f6a5746f45c0" providerId="ADAL" clId="{DF34A1C2-B261-4560-A28D-DB1790C3BBFF}" dt="2025-09-24T19:56:26.790" v="190" actId="478"/>
          <ac:spMkLst>
            <pc:docMk/>
            <pc:sldMk cId="998479727" sldId="474"/>
            <ac:spMk id="2" creationId="{8ABD7324-0522-2C58-B446-D6882C2B8767}"/>
          </ac:spMkLst>
        </pc:spChg>
        <pc:spChg chg="mod">
          <ac:chgData name="Leonard, Kristen *" userId="a38f7ebc-66e0-4d8c-90e8-f6a5746f45c0" providerId="ADAL" clId="{DF34A1C2-B261-4560-A28D-DB1790C3BBFF}" dt="2025-09-24T20:15:52.582" v="1207" actId="14100"/>
          <ac:spMkLst>
            <pc:docMk/>
            <pc:sldMk cId="998479727" sldId="474"/>
            <ac:spMk id="7" creationId="{78DDAA09-4802-CEB1-6E8C-6D3484A4C58C}"/>
          </ac:spMkLst>
        </pc:spChg>
        <pc:spChg chg="add mod">
          <ac:chgData name="Leonard, Kristen *" userId="a38f7ebc-66e0-4d8c-90e8-f6a5746f45c0" providerId="ADAL" clId="{DF34A1C2-B261-4560-A28D-DB1790C3BBFF}" dt="2025-09-24T20:15:40.649" v="1205" actId="20577"/>
          <ac:spMkLst>
            <pc:docMk/>
            <pc:sldMk cId="998479727" sldId="474"/>
            <ac:spMk id="9" creationId="{4A0E02EF-C3A5-F9AC-987F-EB19FB90C017}"/>
          </ac:spMkLst>
        </pc:spChg>
        <pc:spChg chg="add del mod">
          <ac:chgData name="Leonard, Kristen *" userId="a38f7ebc-66e0-4d8c-90e8-f6a5746f45c0" providerId="ADAL" clId="{DF34A1C2-B261-4560-A28D-DB1790C3BBFF}" dt="2025-09-24T19:56:27.920" v="191" actId="478"/>
          <ac:spMkLst>
            <pc:docMk/>
            <pc:sldMk cId="998479727" sldId="474"/>
            <ac:spMk id="11" creationId="{7D0B4326-6BB7-5658-053C-1360C9F803D5}"/>
          </ac:spMkLst>
        </pc:spChg>
      </pc:sldChg>
      <pc:sldChg chg="addSp delSp modSp mod">
        <pc:chgData name="Leonard, Kristen *" userId="a38f7ebc-66e0-4d8c-90e8-f6a5746f45c0" providerId="ADAL" clId="{DF34A1C2-B261-4560-A28D-DB1790C3BBFF}" dt="2025-09-24T20:19:01.652" v="1396" actId="1076"/>
        <pc:sldMkLst>
          <pc:docMk/>
          <pc:sldMk cId="1710671182" sldId="475"/>
        </pc:sldMkLst>
        <pc:spChg chg="del">
          <ac:chgData name="Leonard, Kristen *" userId="a38f7ebc-66e0-4d8c-90e8-f6a5746f45c0" providerId="ADAL" clId="{DF34A1C2-B261-4560-A28D-DB1790C3BBFF}" dt="2025-09-24T19:57:42.470" v="208" actId="478"/>
          <ac:spMkLst>
            <pc:docMk/>
            <pc:sldMk cId="1710671182" sldId="475"/>
            <ac:spMk id="2" creationId="{6C7221C3-A425-1223-1ACE-5588FF68BFDF}"/>
          </ac:spMkLst>
        </pc:spChg>
        <pc:spChg chg="add mod">
          <ac:chgData name="Leonard, Kristen *" userId="a38f7ebc-66e0-4d8c-90e8-f6a5746f45c0" providerId="ADAL" clId="{DF34A1C2-B261-4560-A28D-DB1790C3BBFF}" dt="2025-09-24T20:18:39.606" v="1390"/>
          <ac:spMkLst>
            <pc:docMk/>
            <pc:sldMk cId="1710671182" sldId="475"/>
            <ac:spMk id="3" creationId="{EB0D0DEC-5886-6746-0065-0A88156B1F86}"/>
          </ac:spMkLst>
        </pc:spChg>
        <pc:spChg chg="add del mod">
          <ac:chgData name="Leonard, Kristen *" userId="a38f7ebc-66e0-4d8c-90e8-f6a5746f45c0" providerId="ADAL" clId="{DF34A1C2-B261-4560-A28D-DB1790C3BBFF}" dt="2025-09-24T19:57:43.447" v="209" actId="478"/>
          <ac:spMkLst>
            <pc:docMk/>
            <pc:sldMk cId="1710671182" sldId="475"/>
            <ac:spMk id="9" creationId="{33BCEC7C-83D1-1676-4B73-3FA18FDED0F7}"/>
          </ac:spMkLst>
        </pc:spChg>
        <pc:picChg chg="mod">
          <ac:chgData name="Leonard, Kristen *" userId="a38f7ebc-66e0-4d8c-90e8-f6a5746f45c0" providerId="ADAL" clId="{DF34A1C2-B261-4560-A28D-DB1790C3BBFF}" dt="2025-09-24T20:19:01.652" v="1396" actId="1076"/>
          <ac:picMkLst>
            <pc:docMk/>
            <pc:sldMk cId="1710671182" sldId="475"/>
            <ac:picMk id="7" creationId="{4C0C0D79-71D0-A4AD-3862-0DC0CD9935E9}"/>
          </ac:picMkLst>
        </pc:picChg>
      </pc:sldChg>
      <pc:sldChg chg="addSp delSp modSp mod">
        <pc:chgData name="Leonard, Kristen *" userId="a38f7ebc-66e0-4d8c-90e8-f6a5746f45c0" providerId="ADAL" clId="{DF34A1C2-B261-4560-A28D-DB1790C3BBFF}" dt="2025-09-24T20:03:26.779" v="398" actId="20577"/>
        <pc:sldMkLst>
          <pc:docMk/>
          <pc:sldMk cId="842493332" sldId="476"/>
        </pc:sldMkLst>
        <pc:spChg chg="del">
          <ac:chgData name="Leonard, Kristen *" userId="a38f7ebc-66e0-4d8c-90e8-f6a5746f45c0" providerId="ADAL" clId="{DF34A1C2-B261-4560-A28D-DB1790C3BBFF}" dt="2025-09-24T19:50:40.341" v="138" actId="478"/>
          <ac:spMkLst>
            <pc:docMk/>
            <pc:sldMk cId="842493332" sldId="476"/>
            <ac:spMk id="2" creationId="{E517F02E-8F94-37C3-F94B-B131B1F878B6}"/>
          </ac:spMkLst>
        </pc:spChg>
        <pc:spChg chg="add mod">
          <ac:chgData name="Leonard, Kristen *" userId="a38f7ebc-66e0-4d8c-90e8-f6a5746f45c0" providerId="ADAL" clId="{DF34A1C2-B261-4560-A28D-DB1790C3BBFF}" dt="2025-09-24T20:03:26.779" v="398" actId="20577"/>
          <ac:spMkLst>
            <pc:docMk/>
            <pc:sldMk cId="842493332" sldId="476"/>
            <ac:spMk id="3" creationId="{5D705B6B-E866-DB31-B7CD-0B552CB29705}"/>
          </ac:spMkLst>
        </pc:spChg>
        <pc:spChg chg="add del mod">
          <ac:chgData name="Leonard, Kristen *" userId="a38f7ebc-66e0-4d8c-90e8-f6a5746f45c0" providerId="ADAL" clId="{DF34A1C2-B261-4560-A28D-DB1790C3BBFF}" dt="2025-09-24T19:50:41.582" v="139" actId="478"/>
          <ac:spMkLst>
            <pc:docMk/>
            <pc:sldMk cId="842493332" sldId="476"/>
            <ac:spMk id="9" creationId="{879A8242-4AED-86F5-B3D4-43ECEB8238A7}"/>
          </ac:spMkLst>
        </pc:spChg>
      </pc:sldChg>
      <pc:sldChg chg="addSp delSp modSp mod">
        <pc:chgData name="Leonard, Kristen *" userId="a38f7ebc-66e0-4d8c-90e8-f6a5746f45c0" providerId="ADAL" clId="{DF34A1C2-B261-4560-A28D-DB1790C3BBFF}" dt="2025-09-24T20:04:56.038" v="455" actId="14100"/>
        <pc:sldMkLst>
          <pc:docMk/>
          <pc:sldMk cId="2981216288" sldId="478"/>
        </pc:sldMkLst>
        <pc:spChg chg="del">
          <ac:chgData name="Leonard, Kristen *" userId="a38f7ebc-66e0-4d8c-90e8-f6a5746f45c0" providerId="ADAL" clId="{DF34A1C2-B261-4560-A28D-DB1790C3BBFF}" dt="2025-09-24T19:50:47.160" v="140" actId="478"/>
          <ac:spMkLst>
            <pc:docMk/>
            <pc:sldMk cId="2981216288" sldId="478"/>
            <ac:spMk id="2" creationId="{20123152-A021-26BF-EE20-B762556516CC}"/>
          </ac:spMkLst>
        </pc:spChg>
        <pc:spChg chg="add mod">
          <ac:chgData name="Leonard, Kristen *" userId="a38f7ebc-66e0-4d8c-90e8-f6a5746f45c0" providerId="ADAL" clId="{DF34A1C2-B261-4560-A28D-DB1790C3BBFF}" dt="2025-09-24T20:03:42.563" v="435" actId="20577"/>
          <ac:spMkLst>
            <pc:docMk/>
            <pc:sldMk cId="2981216288" sldId="478"/>
            <ac:spMk id="3" creationId="{0740F3CE-2250-3399-A087-A9FC82838B11}"/>
          </ac:spMkLst>
        </pc:spChg>
        <pc:spChg chg="add del mod">
          <ac:chgData name="Leonard, Kristen *" userId="a38f7ebc-66e0-4d8c-90e8-f6a5746f45c0" providerId="ADAL" clId="{DF34A1C2-B261-4560-A28D-DB1790C3BBFF}" dt="2025-09-24T19:50:49.312" v="141" actId="478"/>
          <ac:spMkLst>
            <pc:docMk/>
            <pc:sldMk cId="2981216288" sldId="478"/>
            <ac:spMk id="8" creationId="{F3CEEDAC-EA8F-C496-7F98-9DF7AE1FF997}"/>
          </ac:spMkLst>
        </pc:spChg>
        <pc:spChg chg="mod">
          <ac:chgData name="Leonard, Kristen *" userId="a38f7ebc-66e0-4d8c-90e8-f6a5746f45c0" providerId="ADAL" clId="{DF34A1C2-B261-4560-A28D-DB1790C3BBFF}" dt="2025-09-24T20:04:24.433" v="441" actId="1076"/>
          <ac:spMkLst>
            <pc:docMk/>
            <pc:sldMk cId="2981216288" sldId="478"/>
            <ac:spMk id="11" creationId="{7A9E8DC0-4405-28C0-DB72-71176BB40C05}"/>
          </ac:spMkLst>
        </pc:spChg>
        <pc:spChg chg="mod">
          <ac:chgData name="Leonard, Kristen *" userId="a38f7ebc-66e0-4d8c-90e8-f6a5746f45c0" providerId="ADAL" clId="{DF34A1C2-B261-4560-A28D-DB1790C3BBFF}" dt="2025-09-24T20:04:34.253" v="449" actId="1076"/>
          <ac:spMkLst>
            <pc:docMk/>
            <pc:sldMk cId="2981216288" sldId="478"/>
            <ac:spMk id="12" creationId="{3EAF44B7-89E4-A405-58EF-672B594A3E50}"/>
          </ac:spMkLst>
        </pc:spChg>
        <pc:spChg chg="mod">
          <ac:chgData name="Leonard, Kristen *" userId="a38f7ebc-66e0-4d8c-90e8-f6a5746f45c0" providerId="ADAL" clId="{DF34A1C2-B261-4560-A28D-DB1790C3BBFF}" dt="2025-09-24T20:04:52.890" v="454" actId="1076"/>
          <ac:spMkLst>
            <pc:docMk/>
            <pc:sldMk cId="2981216288" sldId="478"/>
            <ac:spMk id="13" creationId="{3AE1B347-55C7-3E2E-9A2C-948495AA5F09}"/>
          </ac:spMkLst>
        </pc:spChg>
        <pc:spChg chg="mod">
          <ac:chgData name="Leonard, Kristen *" userId="a38f7ebc-66e0-4d8c-90e8-f6a5746f45c0" providerId="ADAL" clId="{DF34A1C2-B261-4560-A28D-DB1790C3BBFF}" dt="2025-09-24T20:04:30.591" v="448" actId="1037"/>
          <ac:spMkLst>
            <pc:docMk/>
            <pc:sldMk cId="2981216288" sldId="478"/>
            <ac:spMk id="24" creationId="{CF3DD552-6EBC-F3FF-5904-AC99953B17F2}"/>
          </ac:spMkLst>
        </pc:spChg>
        <pc:spChg chg="mod">
          <ac:chgData name="Leonard, Kristen *" userId="a38f7ebc-66e0-4d8c-90e8-f6a5746f45c0" providerId="ADAL" clId="{DF34A1C2-B261-4560-A28D-DB1790C3BBFF}" dt="2025-09-24T20:04:01.664" v="437" actId="1076"/>
          <ac:spMkLst>
            <pc:docMk/>
            <pc:sldMk cId="2981216288" sldId="478"/>
            <ac:spMk id="25" creationId="{BC991D83-BF9E-4731-3532-1B8CBD039866}"/>
          </ac:spMkLst>
        </pc:spChg>
        <pc:picChg chg="mod">
          <ac:chgData name="Leonard, Kristen *" userId="a38f7ebc-66e0-4d8c-90e8-f6a5746f45c0" providerId="ADAL" clId="{DF34A1C2-B261-4560-A28D-DB1790C3BBFF}" dt="2025-09-24T20:04:17.355" v="439" actId="1076"/>
          <ac:picMkLst>
            <pc:docMk/>
            <pc:sldMk cId="2981216288" sldId="478"/>
            <ac:picMk id="9" creationId="{21D74AA3-5643-FFA6-A4F8-B672E03ABBF5}"/>
          </ac:picMkLst>
        </pc:picChg>
        <pc:picChg chg="mod">
          <ac:chgData name="Leonard, Kristen *" userId="a38f7ebc-66e0-4d8c-90e8-f6a5746f45c0" providerId="ADAL" clId="{DF34A1C2-B261-4560-A28D-DB1790C3BBFF}" dt="2025-09-24T20:03:51.723" v="436" actId="1076"/>
          <ac:picMkLst>
            <pc:docMk/>
            <pc:sldMk cId="2981216288" sldId="478"/>
            <ac:picMk id="21" creationId="{7979EDAD-52C2-8AC0-9A86-5C22434CC4E0}"/>
          </ac:picMkLst>
        </pc:picChg>
        <pc:cxnChg chg="mod">
          <ac:chgData name="Leonard, Kristen *" userId="a38f7ebc-66e0-4d8c-90e8-f6a5746f45c0" providerId="ADAL" clId="{DF34A1C2-B261-4560-A28D-DB1790C3BBFF}" dt="2025-09-24T20:04:37.051" v="450" actId="1076"/>
          <ac:cxnSpMkLst>
            <pc:docMk/>
            <pc:sldMk cId="2981216288" sldId="478"/>
            <ac:cxnSpMk id="17" creationId="{335E2E21-FE74-76B7-F273-E957885637B2}"/>
          </ac:cxnSpMkLst>
        </pc:cxnChg>
        <pc:cxnChg chg="mod">
          <ac:chgData name="Leonard, Kristen *" userId="a38f7ebc-66e0-4d8c-90e8-f6a5746f45c0" providerId="ADAL" clId="{DF34A1C2-B261-4560-A28D-DB1790C3BBFF}" dt="2025-09-24T20:04:56.038" v="455" actId="14100"/>
          <ac:cxnSpMkLst>
            <pc:docMk/>
            <pc:sldMk cId="2981216288" sldId="478"/>
            <ac:cxnSpMk id="20" creationId="{5AB74A52-DCDB-6076-4C05-F5766721DC49}"/>
          </ac:cxnSpMkLst>
        </pc:cxnChg>
        <pc:cxnChg chg="mod">
          <ac:chgData name="Leonard, Kristen *" userId="a38f7ebc-66e0-4d8c-90e8-f6a5746f45c0" providerId="ADAL" clId="{DF34A1C2-B261-4560-A28D-DB1790C3BBFF}" dt="2025-09-24T20:04:17.355" v="439" actId="1076"/>
          <ac:cxnSpMkLst>
            <pc:docMk/>
            <pc:sldMk cId="2981216288" sldId="478"/>
            <ac:cxnSpMk id="23" creationId="{112BCD81-093F-993F-114A-05322A19F166}"/>
          </ac:cxnSpMkLst>
        </pc:cxnChg>
      </pc:sldChg>
      <pc:sldChg chg="addSp delSp modSp mod">
        <pc:chgData name="Leonard, Kristen *" userId="a38f7ebc-66e0-4d8c-90e8-f6a5746f45c0" providerId="ADAL" clId="{DF34A1C2-B261-4560-A28D-DB1790C3BBFF}" dt="2025-09-24T20:05:22.810" v="494" actId="20577"/>
        <pc:sldMkLst>
          <pc:docMk/>
          <pc:sldMk cId="3940142848" sldId="480"/>
        </pc:sldMkLst>
        <pc:spChg chg="del">
          <ac:chgData name="Leonard, Kristen *" userId="a38f7ebc-66e0-4d8c-90e8-f6a5746f45c0" providerId="ADAL" clId="{DF34A1C2-B261-4560-A28D-DB1790C3BBFF}" dt="2025-09-24T19:51:24.409" v="142" actId="478"/>
          <ac:spMkLst>
            <pc:docMk/>
            <pc:sldMk cId="3940142848" sldId="480"/>
            <ac:spMk id="2" creationId="{606C7D31-676B-7639-217E-7A32E5D563A9}"/>
          </ac:spMkLst>
        </pc:spChg>
        <pc:spChg chg="add mod">
          <ac:chgData name="Leonard, Kristen *" userId="a38f7ebc-66e0-4d8c-90e8-f6a5746f45c0" providerId="ADAL" clId="{DF34A1C2-B261-4560-A28D-DB1790C3BBFF}" dt="2025-09-24T20:05:22.810" v="494" actId="20577"/>
          <ac:spMkLst>
            <pc:docMk/>
            <pc:sldMk cId="3940142848" sldId="480"/>
            <ac:spMk id="3" creationId="{CCA219AD-5B78-4C55-7CCA-4B61A02F5A18}"/>
          </ac:spMkLst>
        </pc:spChg>
        <pc:spChg chg="add del mod">
          <ac:chgData name="Leonard, Kristen *" userId="a38f7ebc-66e0-4d8c-90e8-f6a5746f45c0" providerId="ADAL" clId="{DF34A1C2-B261-4560-A28D-DB1790C3BBFF}" dt="2025-09-24T19:51:26.185" v="143" actId="478"/>
          <ac:spMkLst>
            <pc:docMk/>
            <pc:sldMk cId="3940142848" sldId="480"/>
            <ac:spMk id="8" creationId="{FA507E2C-21F0-1858-2992-3A35FFC4A6CF}"/>
          </ac:spMkLst>
        </pc:spChg>
      </pc:sldChg>
      <pc:sldChg chg="addSp delSp modSp mod">
        <pc:chgData name="Leonard, Kristen *" userId="a38f7ebc-66e0-4d8c-90e8-f6a5746f45c0" providerId="ADAL" clId="{DF34A1C2-B261-4560-A28D-DB1790C3BBFF}" dt="2025-09-24T20:05:50.632" v="534" actId="1076"/>
        <pc:sldMkLst>
          <pc:docMk/>
          <pc:sldMk cId="737739680" sldId="481"/>
        </pc:sldMkLst>
        <pc:spChg chg="del">
          <ac:chgData name="Leonard, Kristen *" userId="a38f7ebc-66e0-4d8c-90e8-f6a5746f45c0" providerId="ADAL" clId="{DF34A1C2-B261-4560-A28D-DB1790C3BBFF}" dt="2025-09-24T19:51:31.417" v="144" actId="478"/>
          <ac:spMkLst>
            <pc:docMk/>
            <pc:sldMk cId="737739680" sldId="481"/>
            <ac:spMk id="2" creationId="{16006A45-E9BC-DD54-2064-56D43F7A8F43}"/>
          </ac:spMkLst>
        </pc:spChg>
        <pc:spChg chg="add mod">
          <ac:chgData name="Leonard, Kristen *" userId="a38f7ebc-66e0-4d8c-90e8-f6a5746f45c0" providerId="ADAL" clId="{DF34A1C2-B261-4560-A28D-DB1790C3BBFF}" dt="2025-09-24T20:05:37.038" v="531" actId="20577"/>
          <ac:spMkLst>
            <pc:docMk/>
            <pc:sldMk cId="737739680" sldId="481"/>
            <ac:spMk id="3" creationId="{39917C32-CB6E-5195-86B0-24420829AA22}"/>
          </ac:spMkLst>
        </pc:spChg>
        <pc:spChg chg="mod">
          <ac:chgData name="Leonard, Kristen *" userId="a38f7ebc-66e0-4d8c-90e8-f6a5746f45c0" providerId="ADAL" clId="{DF34A1C2-B261-4560-A28D-DB1790C3BBFF}" dt="2025-09-24T20:05:50.632" v="534" actId="1076"/>
          <ac:spMkLst>
            <pc:docMk/>
            <pc:sldMk cId="737739680" sldId="481"/>
            <ac:spMk id="8" creationId="{E84F948E-FA13-5798-51BE-1051991C3907}"/>
          </ac:spMkLst>
        </pc:spChg>
        <pc:spChg chg="add del mod">
          <ac:chgData name="Leonard, Kristen *" userId="a38f7ebc-66e0-4d8c-90e8-f6a5746f45c0" providerId="ADAL" clId="{DF34A1C2-B261-4560-A28D-DB1790C3BBFF}" dt="2025-09-24T19:51:33.348" v="145" actId="478"/>
          <ac:spMkLst>
            <pc:docMk/>
            <pc:sldMk cId="737739680" sldId="481"/>
            <ac:spMk id="12" creationId="{AE41AE24-D5FD-1FF9-BB06-68FBC71C6BBD}"/>
          </ac:spMkLst>
        </pc:spChg>
      </pc:sldChg>
      <pc:sldChg chg="addSp delSp modSp add mod">
        <pc:chgData name="Leonard, Kristen *" userId="a38f7ebc-66e0-4d8c-90e8-f6a5746f45c0" providerId="ADAL" clId="{DF34A1C2-B261-4560-A28D-DB1790C3BBFF}" dt="2025-09-24T20:22:22.998" v="1439" actId="1076"/>
        <pc:sldMkLst>
          <pc:docMk/>
          <pc:sldMk cId="2047607859" sldId="482"/>
        </pc:sldMkLst>
        <pc:spChg chg="mod">
          <ac:chgData name="Leonard, Kristen *" userId="a38f7ebc-66e0-4d8c-90e8-f6a5746f45c0" providerId="ADAL" clId="{DF34A1C2-B261-4560-A28D-DB1790C3BBFF}" dt="2025-09-24T20:19:23.157" v="1426" actId="20577"/>
          <ac:spMkLst>
            <pc:docMk/>
            <pc:sldMk cId="2047607859" sldId="482"/>
            <ac:spMk id="3" creationId="{91D01636-F44A-A48B-95C5-BA0A2117B394}"/>
          </ac:spMkLst>
        </pc:spChg>
        <pc:picChg chg="del">
          <ac:chgData name="Leonard, Kristen *" userId="a38f7ebc-66e0-4d8c-90e8-f6a5746f45c0" providerId="ADAL" clId="{DF34A1C2-B261-4560-A28D-DB1790C3BBFF}" dt="2025-09-24T20:19:24.741" v="1427" actId="478"/>
          <ac:picMkLst>
            <pc:docMk/>
            <pc:sldMk cId="2047607859" sldId="482"/>
            <ac:picMk id="7" creationId="{B1592400-9A92-CFB8-67E1-C74CFDB6A875}"/>
          </ac:picMkLst>
        </pc:picChg>
        <pc:picChg chg="add mod">
          <ac:chgData name="Leonard, Kristen *" userId="a38f7ebc-66e0-4d8c-90e8-f6a5746f45c0" providerId="ADAL" clId="{DF34A1C2-B261-4560-A28D-DB1790C3BBFF}" dt="2025-09-24T20:21:13.005" v="1434" actId="208"/>
          <ac:picMkLst>
            <pc:docMk/>
            <pc:sldMk cId="2047607859" sldId="482"/>
            <ac:picMk id="8" creationId="{655C2072-939D-3045-E549-ED7729EAB800}"/>
          </ac:picMkLst>
        </pc:picChg>
        <pc:picChg chg="add mod">
          <ac:chgData name="Leonard, Kristen *" userId="a38f7ebc-66e0-4d8c-90e8-f6a5746f45c0" providerId="ADAL" clId="{DF34A1C2-B261-4560-A28D-DB1790C3BBFF}" dt="2025-09-24T20:22:22.998" v="1439" actId="1076"/>
          <ac:picMkLst>
            <pc:docMk/>
            <pc:sldMk cId="2047607859" sldId="482"/>
            <ac:picMk id="10" creationId="{4D96600B-314C-1A19-B928-AB87E54F604B}"/>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B950B3A-596A-924C-898B-8C3438F6E30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50CFF509-A137-BE4A-850B-DAE27513083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5B61ED5-9BAA-024F-8856-634509825778}" type="datetimeFigureOut">
              <a:rPr lang="en-US" smtClean="0"/>
              <a:t>9/24/2025</a:t>
            </a:fld>
            <a:endParaRPr lang="en-US"/>
          </a:p>
        </p:txBody>
      </p:sp>
      <p:sp>
        <p:nvSpPr>
          <p:cNvPr id="4" name="Footer Placeholder 3">
            <a:extLst>
              <a:ext uri="{FF2B5EF4-FFF2-40B4-BE49-F238E27FC236}">
                <a16:creationId xmlns:a16="http://schemas.microsoft.com/office/drawing/2014/main" id="{BC8590D1-8102-5249-A8FA-01F11C3B0BC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CB5423EE-F1F7-EB46-843C-7D4B764D2AD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0641231-0D6C-7A46-BEC6-119191C24EC4}" type="slidenum">
              <a:rPr lang="en-US" smtClean="0"/>
              <a:t>‹#›</a:t>
            </a:fld>
            <a:endParaRPr lang="en-US"/>
          </a:p>
        </p:txBody>
      </p:sp>
    </p:spTree>
    <p:extLst>
      <p:ext uri="{BB962C8B-B14F-4D97-AF65-F5344CB8AC3E}">
        <p14:creationId xmlns:p14="http://schemas.microsoft.com/office/powerpoint/2010/main" val="21378577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663E50D-9837-47AF-A99E-4AF8A6DA2B87}" type="datetimeFigureOut">
              <a:rPr lang="en-US" smtClean="0"/>
              <a:t>9/24/2025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80ED736-E97B-4BC0-9161-0F155192A536}" type="slidenum">
              <a:rPr lang="en-US" smtClean="0"/>
              <a:t>‹#›</a:t>
            </a:fld>
            <a:endParaRPr lang="en-US"/>
          </a:p>
        </p:txBody>
      </p:sp>
    </p:spTree>
    <p:extLst>
      <p:ext uri="{BB962C8B-B14F-4D97-AF65-F5344CB8AC3E}">
        <p14:creationId xmlns:p14="http://schemas.microsoft.com/office/powerpoint/2010/main" val="38599102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83B9FC-3369-1EA5-1CBD-3D91D0E619C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5EE0964-916E-DAFB-C216-769A98E42A2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6CEFABB-37BA-B1EE-7066-DCD7BD721C7B}"/>
              </a:ext>
            </a:extLst>
          </p:cNvPr>
          <p:cNvSpPr>
            <a:spLocks noGrp="1"/>
          </p:cNvSpPr>
          <p:nvPr>
            <p:ph type="body" idx="1"/>
          </p:nvPr>
        </p:nvSpPr>
        <p:spPr/>
        <p:txBody>
          <a:bodyPr/>
          <a:lstStyle/>
          <a:p>
            <a:r>
              <a:rPr lang="en-US" dirty="0"/>
              <a:t>0,2,4,6,8,10,12,14,16,18,20,22,24,26,28,1,1,1,1,1,1,1,1,1,1,1,1,1,1,1</a:t>
            </a:r>
          </a:p>
        </p:txBody>
      </p:sp>
      <p:sp>
        <p:nvSpPr>
          <p:cNvPr id="4" name="Slide Number Placeholder 3">
            <a:extLst>
              <a:ext uri="{FF2B5EF4-FFF2-40B4-BE49-F238E27FC236}">
                <a16:creationId xmlns:a16="http://schemas.microsoft.com/office/drawing/2014/main" id="{7FB332C8-4748-44C0-5FBC-C0289390AF1C}"/>
              </a:ext>
            </a:extLst>
          </p:cNvPr>
          <p:cNvSpPr>
            <a:spLocks noGrp="1"/>
          </p:cNvSpPr>
          <p:nvPr>
            <p:ph type="sldNum" sz="quarter" idx="5"/>
          </p:nvPr>
        </p:nvSpPr>
        <p:spPr/>
        <p:txBody>
          <a:bodyPr/>
          <a:lstStyle/>
          <a:p>
            <a:fld id="{380ED736-E97B-4BC0-9161-0F155192A536}" type="slidenum">
              <a:rPr lang="en-US" smtClean="0"/>
              <a:t>23</a:t>
            </a:fld>
            <a:endParaRPr lang="en-US"/>
          </a:p>
        </p:txBody>
      </p:sp>
    </p:spTree>
    <p:extLst>
      <p:ext uri="{BB962C8B-B14F-4D97-AF65-F5344CB8AC3E}">
        <p14:creationId xmlns:p14="http://schemas.microsoft.com/office/powerpoint/2010/main" val="14487297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7AF407-BBC1-23A1-97A9-83DDF48FB85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F41D15E-DB9E-6DE4-65D4-5AFAEDB1436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207993A-9B1F-057E-DDC6-BF6B03C4B511}"/>
              </a:ext>
            </a:extLst>
          </p:cNvPr>
          <p:cNvSpPr>
            <a:spLocks noGrp="1"/>
          </p:cNvSpPr>
          <p:nvPr>
            <p:ph type="body" idx="1"/>
          </p:nvPr>
        </p:nvSpPr>
        <p:spPr/>
        <p:txBody>
          <a:bodyPr/>
          <a:lstStyle/>
          <a:p>
            <a:r>
              <a:rPr lang="en-US" dirty="0"/>
              <a:t>0,2,4,6,8,10,12,14,16,18,20,22,24,26,28,1,1,1,1,1,1,1,1,1,1,1,1,1,1,1</a:t>
            </a:r>
          </a:p>
        </p:txBody>
      </p:sp>
      <p:sp>
        <p:nvSpPr>
          <p:cNvPr id="4" name="Slide Number Placeholder 3">
            <a:extLst>
              <a:ext uri="{FF2B5EF4-FFF2-40B4-BE49-F238E27FC236}">
                <a16:creationId xmlns:a16="http://schemas.microsoft.com/office/drawing/2014/main" id="{EF6816F7-0C17-A572-D2B7-D6B4463304FE}"/>
              </a:ext>
            </a:extLst>
          </p:cNvPr>
          <p:cNvSpPr>
            <a:spLocks noGrp="1"/>
          </p:cNvSpPr>
          <p:nvPr>
            <p:ph type="sldNum" sz="quarter" idx="5"/>
          </p:nvPr>
        </p:nvSpPr>
        <p:spPr/>
        <p:txBody>
          <a:bodyPr/>
          <a:lstStyle/>
          <a:p>
            <a:fld id="{380ED736-E97B-4BC0-9161-0F155192A536}" type="slidenum">
              <a:rPr lang="en-US" smtClean="0"/>
              <a:t>32</a:t>
            </a:fld>
            <a:endParaRPr lang="en-US"/>
          </a:p>
        </p:txBody>
      </p:sp>
    </p:spTree>
    <p:extLst>
      <p:ext uri="{BB962C8B-B14F-4D97-AF65-F5344CB8AC3E}">
        <p14:creationId xmlns:p14="http://schemas.microsoft.com/office/powerpoint/2010/main" val="30883074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1A73F9-CB39-6D77-61BC-E29D01F280D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902EBAC-6CA5-B419-31F4-47CC3239DFB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F458C7E-86BD-25D7-6963-07C4ECEB64AC}"/>
              </a:ext>
            </a:extLst>
          </p:cNvPr>
          <p:cNvSpPr>
            <a:spLocks noGrp="1"/>
          </p:cNvSpPr>
          <p:nvPr>
            <p:ph type="body" idx="1"/>
          </p:nvPr>
        </p:nvSpPr>
        <p:spPr/>
        <p:txBody>
          <a:bodyPr/>
          <a:lstStyle/>
          <a:p>
            <a:r>
              <a:rPr lang="en-US" dirty="0"/>
              <a:t>0,2,4,6,8,10,12,14,16,18,20,22,24,26,28,1,1,1,1,1,1,1,1,1,1,1,1,1,1,1</a:t>
            </a:r>
          </a:p>
        </p:txBody>
      </p:sp>
      <p:sp>
        <p:nvSpPr>
          <p:cNvPr id="4" name="Slide Number Placeholder 3">
            <a:extLst>
              <a:ext uri="{FF2B5EF4-FFF2-40B4-BE49-F238E27FC236}">
                <a16:creationId xmlns:a16="http://schemas.microsoft.com/office/drawing/2014/main" id="{66B942BC-9FD0-9E9F-ACF6-971DAE8DF5AC}"/>
              </a:ext>
            </a:extLst>
          </p:cNvPr>
          <p:cNvSpPr>
            <a:spLocks noGrp="1"/>
          </p:cNvSpPr>
          <p:nvPr>
            <p:ph type="sldNum" sz="quarter" idx="5"/>
          </p:nvPr>
        </p:nvSpPr>
        <p:spPr/>
        <p:txBody>
          <a:bodyPr/>
          <a:lstStyle/>
          <a:p>
            <a:fld id="{380ED736-E97B-4BC0-9161-0F155192A536}" type="slidenum">
              <a:rPr lang="en-US" smtClean="0"/>
              <a:t>33</a:t>
            </a:fld>
            <a:endParaRPr lang="en-US"/>
          </a:p>
        </p:txBody>
      </p:sp>
    </p:spTree>
    <p:extLst>
      <p:ext uri="{BB962C8B-B14F-4D97-AF65-F5344CB8AC3E}">
        <p14:creationId xmlns:p14="http://schemas.microsoft.com/office/powerpoint/2010/main" val="3611781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F3BC79-BCDD-B650-C447-BD18B8495A1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8EB8333-EBB9-1EB7-D332-D03D4B1A2C1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3A63153-DE57-10D1-AB59-38EBDBD757F4}"/>
              </a:ext>
            </a:extLst>
          </p:cNvPr>
          <p:cNvSpPr>
            <a:spLocks noGrp="1"/>
          </p:cNvSpPr>
          <p:nvPr>
            <p:ph type="body" idx="1"/>
          </p:nvPr>
        </p:nvSpPr>
        <p:spPr/>
        <p:txBody>
          <a:bodyPr/>
          <a:lstStyle/>
          <a:p>
            <a:r>
              <a:rPr lang="en-US" dirty="0"/>
              <a:t>0,2,4,6,8,10,12,14,16,18,20,22,24,26,28,1,1,1,1,1,1,1,1,1,1,1,1,1,1,1</a:t>
            </a:r>
          </a:p>
        </p:txBody>
      </p:sp>
      <p:sp>
        <p:nvSpPr>
          <p:cNvPr id="4" name="Slide Number Placeholder 3">
            <a:extLst>
              <a:ext uri="{FF2B5EF4-FFF2-40B4-BE49-F238E27FC236}">
                <a16:creationId xmlns:a16="http://schemas.microsoft.com/office/drawing/2014/main" id="{75BCDEEE-0558-9486-916C-475E6D7DC695}"/>
              </a:ext>
            </a:extLst>
          </p:cNvPr>
          <p:cNvSpPr>
            <a:spLocks noGrp="1"/>
          </p:cNvSpPr>
          <p:nvPr>
            <p:ph type="sldNum" sz="quarter" idx="5"/>
          </p:nvPr>
        </p:nvSpPr>
        <p:spPr/>
        <p:txBody>
          <a:bodyPr/>
          <a:lstStyle/>
          <a:p>
            <a:fld id="{380ED736-E97B-4BC0-9161-0F155192A536}" type="slidenum">
              <a:rPr lang="en-US" smtClean="0"/>
              <a:t>34</a:t>
            </a:fld>
            <a:endParaRPr lang="en-US"/>
          </a:p>
        </p:txBody>
      </p:sp>
    </p:spTree>
    <p:extLst>
      <p:ext uri="{BB962C8B-B14F-4D97-AF65-F5344CB8AC3E}">
        <p14:creationId xmlns:p14="http://schemas.microsoft.com/office/powerpoint/2010/main" val="4381584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952616-BC8E-F45E-6101-1187C7C0CA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91CD5BF-E9B0-0C8E-8580-F9021268095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6E4071B-216A-D9DD-51BF-36DA55801E74}"/>
              </a:ext>
            </a:extLst>
          </p:cNvPr>
          <p:cNvSpPr>
            <a:spLocks noGrp="1"/>
          </p:cNvSpPr>
          <p:nvPr>
            <p:ph type="body" idx="1"/>
          </p:nvPr>
        </p:nvSpPr>
        <p:spPr/>
        <p:txBody>
          <a:bodyPr/>
          <a:lstStyle/>
          <a:p>
            <a:r>
              <a:rPr lang="en-US" dirty="0"/>
              <a:t>0,2,4,6,8,10,12,14,16,18,20,22,24,26,28,1,1,1,1,1,1,1,1,1,1,1,1,1,1,1</a:t>
            </a:r>
          </a:p>
        </p:txBody>
      </p:sp>
      <p:sp>
        <p:nvSpPr>
          <p:cNvPr id="4" name="Slide Number Placeholder 3">
            <a:extLst>
              <a:ext uri="{FF2B5EF4-FFF2-40B4-BE49-F238E27FC236}">
                <a16:creationId xmlns:a16="http://schemas.microsoft.com/office/drawing/2014/main" id="{4A9C54FA-3384-74A9-03EB-3A37918F8D27}"/>
              </a:ext>
            </a:extLst>
          </p:cNvPr>
          <p:cNvSpPr>
            <a:spLocks noGrp="1"/>
          </p:cNvSpPr>
          <p:nvPr>
            <p:ph type="sldNum" sz="quarter" idx="5"/>
          </p:nvPr>
        </p:nvSpPr>
        <p:spPr/>
        <p:txBody>
          <a:bodyPr/>
          <a:lstStyle/>
          <a:p>
            <a:fld id="{380ED736-E97B-4BC0-9161-0F155192A536}" type="slidenum">
              <a:rPr lang="en-US" smtClean="0"/>
              <a:t>35</a:t>
            </a:fld>
            <a:endParaRPr lang="en-US"/>
          </a:p>
        </p:txBody>
      </p:sp>
    </p:spTree>
    <p:extLst>
      <p:ext uri="{BB962C8B-B14F-4D97-AF65-F5344CB8AC3E}">
        <p14:creationId xmlns:p14="http://schemas.microsoft.com/office/powerpoint/2010/main" val="15295072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9C0190-2AB2-22BB-8AAA-9FB9AA8702F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54D5DD6-B17A-6921-2AF4-B82DEDFCE42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0BDA742-382C-8684-1E57-CF766C80FF2A}"/>
              </a:ext>
            </a:extLst>
          </p:cNvPr>
          <p:cNvSpPr>
            <a:spLocks noGrp="1"/>
          </p:cNvSpPr>
          <p:nvPr>
            <p:ph type="body" idx="1"/>
          </p:nvPr>
        </p:nvSpPr>
        <p:spPr/>
        <p:txBody>
          <a:bodyPr/>
          <a:lstStyle/>
          <a:p>
            <a:r>
              <a:rPr lang="en-US" dirty="0"/>
              <a:t>0,2,4,6,8,10,12,14,16,18,20,22,24,26,28,1,1,1,1,1,1,1,1,1,1,1,1,1,1,1</a:t>
            </a:r>
          </a:p>
        </p:txBody>
      </p:sp>
      <p:sp>
        <p:nvSpPr>
          <p:cNvPr id="4" name="Slide Number Placeholder 3">
            <a:extLst>
              <a:ext uri="{FF2B5EF4-FFF2-40B4-BE49-F238E27FC236}">
                <a16:creationId xmlns:a16="http://schemas.microsoft.com/office/drawing/2014/main" id="{C541B0A7-B2AC-A20C-29B6-3DA3F212FD9A}"/>
              </a:ext>
            </a:extLst>
          </p:cNvPr>
          <p:cNvSpPr>
            <a:spLocks noGrp="1"/>
          </p:cNvSpPr>
          <p:nvPr>
            <p:ph type="sldNum" sz="quarter" idx="5"/>
          </p:nvPr>
        </p:nvSpPr>
        <p:spPr/>
        <p:txBody>
          <a:bodyPr/>
          <a:lstStyle/>
          <a:p>
            <a:fld id="{380ED736-E97B-4BC0-9161-0F155192A536}" type="slidenum">
              <a:rPr lang="en-US" smtClean="0"/>
              <a:t>36</a:t>
            </a:fld>
            <a:endParaRPr lang="en-US"/>
          </a:p>
        </p:txBody>
      </p:sp>
    </p:spTree>
    <p:extLst>
      <p:ext uri="{BB962C8B-B14F-4D97-AF65-F5344CB8AC3E}">
        <p14:creationId xmlns:p14="http://schemas.microsoft.com/office/powerpoint/2010/main" val="41167315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FBF6D8-09B6-E518-BDB0-F8DECA40A49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A154C21-E580-3B85-B4E9-8ADD475A020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F43641D-FF1E-D948-4BF7-F86AD9B54057}"/>
              </a:ext>
            </a:extLst>
          </p:cNvPr>
          <p:cNvSpPr>
            <a:spLocks noGrp="1"/>
          </p:cNvSpPr>
          <p:nvPr>
            <p:ph type="body" idx="1"/>
          </p:nvPr>
        </p:nvSpPr>
        <p:spPr/>
        <p:txBody>
          <a:bodyPr/>
          <a:lstStyle/>
          <a:p>
            <a:r>
              <a:rPr lang="en-US" dirty="0"/>
              <a:t>0,2,4,6,8,10,12,14,16,18,20,22,24,26,28,1,1,1,1,1,1,1,1,1,1,1,1,1,1,1</a:t>
            </a:r>
          </a:p>
        </p:txBody>
      </p:sp>
      <p:sp>
        <p:nvSpPr>
          <p:cNvPr id="4" name="Slide Number Placeholder 3">
            <a:extLst>
              <a:ext uri="{FF2B5EF4-FFF2-40B4-BE49-F238E27FC236}">
                <a16:creationId xmlns:a16="http://schemas.microsoft.com/office/drawing/2014/main" id="{AA1394F3-915E-4562-67D6-DAD4A2B4993D}"/>
              </a:ext>
            </a:extLst>
          </p:cNvPr>
          <p:cNvSpPr>
            <a:spLocks noGrp="1"/>
          </p:cNvSpPr>
          <p:nvPr>
            <p:ph type="sldNum" sz="quarter" idx="5"/>
          </p:nvPr>
        </p:nvSpPr>
        <p:spPr/>
        <p:txBody>
          <a:bodyPr/>
          <a:lstStyle/>
          <a:p>
            <a:fld id="{380ED736-E97B-4BC0-9161-0F155192A536}" type="slidenum">
              <a:rPr lang="en-US" smtClean="0"/>
              <a:t>37</a:t>
            </a:fld>
            <a:endParaRPr lang="en-US"/>
          </a:p>
        </p:txBody>
      </p:sp>
    </p:spTree>
    <p:extLst>
      <p:ext uri="{BB962C8B-B14F-4D97-AF65-F5344CB8AC3E}">
        <p14:creationId xmlns:p14="http://schemas.microsoft.com/office/powerpoint/2010/main" val="39669289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97D70D-8BB4-B2FE-C203-9E5DDC0F6A6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AD330C8-38D3-6CCB-0169-332DF76D0CB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99C1F19-4E2D-B24E-AAFB-32751F230C0E}"/>
              </a:ext>
            </a:extLst>
          </p:cNvPr>
          <p:cNvSpPr>
            <a:spLocks noGrp="1"/>
          </p:cNvSpPr>
          <p:nvPr>
            <p:ph type="body" idx="1"/>
          </p:nvPr>
        </p:nvSpPr>
        <p:spPr/>
        <p:txBody>
          <a:bodyPr/>
          <a:lstStyle/>
          <a:p>
            <a:r>
              <a:rPr lang="en-US" dirty="0"/>
              <a:t>0,2,4,6,8,10,12,14,16,18,20,22,24,26,28,1,1,1,1,1,1,1,1,1,1,1,1,1,1,1</a:t>
            </a:r>
          </a:p>
        </p:txBody>
      </p:sp>
      <p:sp>
        <p:nvSpPr>
          <p:cNvPr id="4" name="Slide Number Placeholder 3">
            <a:extLst>
              <a:ext uri="{FF2B5EF4-FFF2-40B4-BE49-F238E27FC236}">
                <a16:creationId xmlns:a16="http://schemas.microsoft.com/office/drawing/2014/main" id="{9C26AF81-AACF-C50C-926F-09E613E87120}"/>
              </a:ext>
            </a:extLst>
          </p:cNvPr>
          <p:cNvSpPr>
            <a:spLocks noGrp="1"/>
          </p:cNvSpPr>
          <p:nvPr>
            <p:ph type="sldNum" sz="quarter" idx="5"/>
          </p:nvPr>
        </p:nvSpPr>
        <p:spPr/>
        <p:txBody>
          <a:bodyPr/>
          <a:lstStyle/>
          <a:p>
            <a:fld id="{380ED736-E97B-4BC0-9161-0F155192A536}" type="slidenum">
              <a:rPr lang="en-US" smtClean="0"/>
              <a:t>38</a:t>
            </a:fld>
            <a:endParaRPr lang="en-US"/>
          </a:p>
        </p:txBody>
      </p:sp>
    </p:spTree>
    <p:extLst>
      <p:ext uri="{BB962C8B-B14F-4D97-AF65-F5344CB8AC3E}">
        <p14:creationId xmlns:p14="http://schemas.microsoft.com/office/powerpoint/2010/main" val="26578548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2CA313-B4A3-1BD1-4EB7-1693EB7E5F8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EC8C195-9510-51BB-DEEE-0B412CA33F1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0DBF3A8-81CD-68A2-879A-B2C245269547}"/>
              </a:ext>
            </a:extLst>
          </p:cNvPr>
          <p:cNvSpPr>
            <a:spLocks noGrp="1"/>
          </p:cNvSpPr>
          <p:nvPr>
            <p:ph type="body" idx="1"/>
          </p:nvPr>
        </p:nvSpPr>
        <p:spPr/>
        <p:txBody>
          <a:bodyPr/>
          <a:lstStyle/>
          <a:p>
            <a:r>
              <a:rPr lang="en-US" dirty="0"/>
              <a:t>0,2,4,6,8,10,12,14,16,18,20,22,24,26,28,1,1,1,1,1,1,1,1,1,1,1,1,1,1,1</a:t>
            </a:r>
          </a:p>
        </p:txBody>
      </p:sp>
      <p:sp>
        <p:nvSpPr>
          <p:cNvPr id="4" name="Slide Number Placeholder 3">
            <a:extLst>
              <a:ext uri="{FF2B5EF4-FFF2-40B4-BE49-F238E27FC236}">
                <a16:creationId xmlns:a16="http://schemas.microsoft.com/office/drawing/2014/main" id="{41987476-4AB7-6725-E256-F819D002EA68}"/>
              </a:ext>
            </a:extLst>
          </p:cNvPr>
          <p:cNvSpPr>
            <a:spLocks noGrp="1"/>
          </p:cNvSpPr>
          <p:nvPr>
            <p:ph type="sldNum" sz="quarter" idx="5"/>
          </p:nvPr>
        </p:nvSpPr>
        <p:spPr/>
        <p:txBody>
          <a:bodyPr/>
          <a:lstStyle/>
          <a:p>
            <a:fld id="{380ED736-E97B-4BC0-9161-0F155192A536}" type="slidenum">
              <a:rPr lang="en-US" smtClean="0"/>
              <a:t>39</a:t>
            </a:fld>
            <a:endParaRPr lang="en-US"/>
          </a:p>
        </p:txBody>
      </p:sp>
    </p:spTree>
    <p:extLst>
      <p:ext uri="{BB962C8B-B14F-4D97-AF65-F5344CB8AC3E}">
        <p14:creationId xmlns:p14="http://schemas.microsoft.com/office/powerpoint/2010/main" val="30507420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A5A1E0-481C-09CB-9DD2-2E9C35A2844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E2BA133-087B-1C3B-44F7-A40DC33FCDF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F36298B-D00F-5EBC-F843-47ECBD1DEAD1}"/>
              </a:ext>
            </a:extLst>
          </p:cNvPr>
          <p:cNvSpPr>
            <a:spLocks noGrp="1"/>
          </p:cNvSpPr>
          <p:nvPr>
            <p:ph type="body" idx="1"/>
          </p:nvPr>
        </p:nvSpPr>
        <p:spPr/>
        <p:txBody>
          <a:bodyPr/>
          <a:lstStyle/>
          <a:p>
            <a:r>
              <a:rPr lang="en-US" dirty="0"/>
              <a:t>0,2,4,6,8,10,12,14,16,18,20,22,24,26,28,1,1,1,1,1,1,1,1,1,1,1,1,1,1,1</a:t>
            </a:r>
          </a:p>
        </p:txBody>
      </p:sp>
      <p:sp>
        <p:nvSpPr>
          <p:cNvPr id="4" name="Slide Number Placeholder 3">
            <a:extLst>
              <a:ext uri="{FF2B5EF4-FFF2-40B4-BE49-F238E27FC236}">
                <a16:creationId xmlns:a16="http://schemas.microsoft.com/office/drawing/2014/main" id="{A338D354-317E-2AB7-59BC-2B1C3BCF3B07}"/>
              </a:ext>
            </a:extLst>
          </p:cNvPr>
          <p:cNvSpPr>
            <a:spLocks noGrp="1"/>
          </p:cNvSpPr>
          <p:nvPr>
            <p:ph type="sldNum" sz="quarter" idx="5"/>
          </p:nvPr>
        </p:nvSpPr>
        <p:spPr/>
        <p:txBody>
          <a:bodyPr/>
          <a:lstStyle/>
          <a:p>
            <a:fld id="{380ED736-E97B-4BC0-9161-0F155192A536}" type="slidenum">
              <a:rPr lang="en-US" smtClean="0"/>
              <a:t>40</a:t>
            </a:fld>
            <a:endParaRPr lang="en-US"/>
          </a:p>
        </p:txBody>
      </p:sp>
    </p:spTree>
    <p:extLst>
      <p:ext uri="{BB962C8B-B14F-4D97-AF65-F5344CB8AC3E}">
        <p14:creationId xmlns:p14="http://schemas.microsoft.com/office/powerpoint/2010/main" val="6352590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A8A2CF-E780-6686-62ED-34C57D778EF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6E78E49-BADB-D8E0-21D8-5B8E30AB290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8308A57-0983-42F8-4609-EFBB2F1951BE}"/>
              </a:ext>
            </a:extLst>
          </p:cNvPr>
          <p:cNvSpPr>
            <a:spLocks noGrp="1"/>
          </p:cNvSpPr>
          <p:nvPr>
            <p:ph type="body" idx="1"/>
          </p:nvPr>
        </p:nvSpPr>
        <p:spPr/>
        <p:txBody>
          <a:bodyPr/>
          <a:lstStyle/>
          <a:p>
            <a:r>
              <a:rPr lang="en-US" dirty="0"/>
              <a:t>0,2,4,6,8,10,12,14,16,18,20,22,24,26,28,1,1,1,1,1,1,1,1,1,1,1,1,1,1,1</a:t>
            </a:r>
          </a:p>
        </p:txBody>
      </p:sp>
      <p:sp>
        <p:nvSpPr>
          <p:cNvPr id="4" name="Slide Number Placeholder 3">
            <a:extLst>
              <a:ext uri="{FF2B5EF4-FFF2-40B4-BE49-F238E27FC236}">
                <a16:creationId xmlns:a16="http://schemas.microsoft.com/office/drawing/2014/main" id="{5D625E52-0927-F10D-32CF-2CDB267B6FBB}"/>
              </a:ext>
            </a:extLst>
          </p:cNvPr>
          <p:cNvSpPr>
            <a:spLocks noGrp="1"/>
          </p:cNvSpPr>
          <p:nvPr>
            <p:ph type="sldNum" sz="quarter" idx="5"/>
          </p:nvPr>
        </p:nvSpPr>
        <p:spPr/>
        <p:txBody>
          <a:bodyPr/>
          <a:lstStyle/>
          <a:p>
            <a:fld id="{380ED736-E97B-4BC0-9161-0F155192A536}" type="slidenum">
              <a:rPr lang="en-US" smtClean="0"/>
              <a:t>41</a:t>
            </a:fld>
            <a:endParaRPr lang="en-US"/>
          </a:p>
        </p:txBody>
      </p:sp>
    </p:spTree>
    <p:extLst>
      <p:ext uri="{BB962C8B-B14F-4D97-AF65-F5344CB8AC3E}">
        <p14:creationId xmlns:p14="http://schemas.microsoft.com/office/powerpoint/2010/main" val="12659756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220411-4401-15DA-EF39-B3B9A707641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CD911D7-5DAF-8D94-A507-316122ECF39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9CF7D9D-241D-B99F-6625-1939C67896C7}"/>
              </a:ext>
            </a:extLst>
          </p:cNvPr>
          <p:cNvSpPr>
            <a:spLocks noGrp="1"/>
          </p:cNvSpPr>
          <p:nvPr>
            <p:ph type="body" idx="1"/>
          </p:nvPr>
        </p:nvSpPr>
        <p:spPr/>
        <p:txBody>
          <a:bodyPr/>
          <a:lstStyle/>
          <a:p>
            <a:r>
              <a:rPr lang="en-US" dirty="0"/>
              <a:t>0,2,4,6,8,10,12,14,16,18,20,22,24,26,28,1,1,1,1,1,1,1,1,1,1,1,1,1,1,1</a:t>
            </a:r>
          </a:p>
        </p:txBody>
      </p:sp>
      <p:sp>
        <p:nvSpPr>
          <p:cNvPr id="4" name="Slide Number Placeholder 3">
            <a:extLst>
              <a:ext uri="{FF2B5EF4-FFF2-40B4-BE49-F238E27FC236}">
                <a16:creationId xmlns:a16="http://schemas.microsoft.com/office/drawing/2014/main" id="{6D30E0BF-B790-2128-AD66-396354EC7BA7}"/>
              </a:ext>
            </a:extLst>
          </p:cNvPr>
          <p:cNvSpPr>
            <a:spLocks noGrp="1"/>
          </p:cNvSpPr>
          <p:nvPr>
            <p:ph type="sldNum" sz="quarter" idx="5"/>
          </p:nvPr>
        </p:nvSpPr>
        <p:spPr/>
        <p:txBody>
          <a:bodyPr/>
          <a:lstStyle/>
          <a:p>
            <a:fld id="{380ED736-E97B-4BC0-9161-0F155192A536}" type="slidenum">
              <a:rPr lang="en-US" smtClean="0"/>
              <a:t>24</a:t>
            </a:fld>
            <a:endParaRPr lang="en-US"/>
          </a:p>
        </p:txBody>
      </p:sp>
    </p:spTree>
    <p:extLst>
      <p:ext uri="{BB962C8B-B14F-4D97-AF65-F5344CB8AC3E}">
        <p14:creationId xmlns:p14="http://schemas.microsoft.com/office/powerpoint/2010/main" val="53496521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ED85B3-98DC-C98D-87BB-B2BB51C11E1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D52A817-51C0-7BC9-59C2-43A1868CC9B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9ABCBF1-BBD8-BC8A-FB6B-9DC953E7FFB0}"/>
              </a:ext>
            </a:extLst>
          </p:cNvPr>
          <p:cNvSpPr>
            <a:spLocks noGrp="1"/>
          </p:cNvSpPr>
          <p:nvPr>
            <p:ph type="body" idx="1"/>
          </p:nvPr>
        </p:nvSpPr>
        <p:spPr/>
        <p:txBody>
          <a:bodyPr/>
          <a:lstStyle/>
          <a:p>
            <a:r>
              <a:rPr lang="en-US" dirty="0"/>
              <a:t>0,2,4,6,8,10,12,14,16,18,20,22,24,26,28,1,1,1,1,1,1,1,1,1,1,1,1,1,1,1</a:t>
            </a:r>
          </a:p>
        </p:txBody>
      </p:sp>
      <p:sp>
        <p:nvSpPr>
          <p:cNvPr id="4" name="Slide Number Placeholder 3">
            <a:extLst>
              <a:ext uri="{FF2B5EF4-FFF2-40B4-BE49-F238E27FC236}">
                <a16:creationId xmlns:a16="http://schemas.microsoft.com/office/drawing/2014/main" id="{7D42CE25-3BD1-D9B9-8036-A29EC2B46808}"/>
              </a:ext>
            </a:extLst>
          </p:cNvPr>
          <p:cNvSpPr>
            <a:spLocks noGrp="1"/>
          </p:cNvSpPr>
          <p:nvPr>
            <p:ph type="sldNum" sz="quarter" idx="5"/>
          </p:nvPr>
        </p:nvSpPr>
        <p:spPr/>
        <p:txBody>
          <a:bodyPr/>
          <a:lstStyle/>
          <a:p>
            <a:fld id="{380ED736-E97B-4BC0-9161-0F155192A536}" type="slidenum">
              <a:rPr lang="en-US" smtClean="0"/>
              <a:t>42</a:t>
            </a:fld>
            <a:endParaRPr lang="en-US"/>
          </a:p>
        </p:txBody>
      </p:sp>
    </p:spTree>
    <p:extLst>
      <p:ext uri="{BB962C8B-B14F-4D97-AF65-F5344CB8AC3E}">
        <p14:creationId xmlns:p14="http://schemas.microsoft.com/office/powerpoint/2010/main" val="128495261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55FD72-8962-CDCD-A53E-B384B94F845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2AC1476-3679-E842-41F2-880F565E366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078D6CB-7E4E-3EA0-48A7-5E20517C4395}"/>
              </a:ext>
            </a:extLst>
          </p:cNvPr>
          <p:cNvSpPr>
            <a:spLocks noGrp="1"/>
          </p:cNvSpPr>
          <p:nvPr>
            <p:ph type="body" idx="1"/>
          </p:nvPr>
        </p:nvSpPr>
        <p:spPr/>
        <p:txBody>
          <a:bodyPr/>
          <a:lstStyle/>
          <a:p>
            <a:r>
              <a:rPr lang="en-US" dirty="0"/>
              <a:t>0,2,4,6,8,10,12,14,16,18,20,22,24,26,28,1,1,1,1,1,1,1,1,1,1,1,1,1,1,1</a:t>
            </a:r>
          </a:p>
        </p:txBody>
      </p:sp>
      <p:sp>
        <p:nvSpPr>
          <p:cNvPr id="4" name="Slide Number Placeholder 3">
            <a:extLst>
              <a:ext uri="{FF2B5EF4-FFF2-40B4-BE49-F238E27FC236}">
                <a16:creationId xmlns:a16="http://schemas.microsoft.com/office/drawing/2014/main" id="{C9F1CC2D-8628-CF79-500E-231082D7EF7C}"/>
              </a:ext>
            </a:extLst>
          </p:cNvPr>
          <p:cNvSpPr>
            <a:spLocks noGrp="1"/>
          </p:cNvSpPr>
          <p:nvPr>
            <p:ph type="sldNum" sz="quarter" idx="5"/>
          </p:nvPr>
        </p:nvSpPr>
        <p:spPr/>
        <p:txBody>
          <a:bodyPr/>
          <a:lstStyle/>
          <a:p>
            <a:fld id="{380ED736-E97B-4BC0-9161-0F155192A536}" type="slidenum">
              <a:rPr lang="en-US" smtClean="0"/>
              <a:t>43</a:t>
            </a:fld>
            <a:endParaRPr lang="en-US"/>
          </a:p>
        </p:txBody>
      </p:sp>
    </p:spTree>
    <p:extLst>
      <p:ext uri="{BB962C8B-B14F-4D97-AF65-F5344CB8AC3E}">
        <p14:creationId xmlns:p14="http://schemas.microsoft.com/office/powerpoint/2010/main" val="143915072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22FDE3-CBA1-C739-AD2C-46182BF8B6B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34E0CFC-5BF5-0D89-D6FB-08707032956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829A3E2-BF9C-B2BD-F3E2-3AA7277CFE4F}"/>
              </a:ext>
            </a:extLst>
          </p:cNvPr>
          <p:cNvSpPr>
            <a:spLocks noGrp="1"/>
          </p:cNvSpPr>
          <p:nvPr>
            <p:ph type="body" idx="1"/>
          </p:nvPr>
        </p:nvSpPr>
        <p:spPr/>
        <p:txBody>
          <a:bodyPr/>
          <a:lstStyle/>
          <a:p>
            <a:r>
              <a:rPr lang="en-US" dirty="0"/>
              <a:t>0,2,4,6,8,10,12,14,16,18,20,22,24,26,28,1,1,1,1,1,1,1,1,1,1,1,1,1,1,1</a:t>
            </a:r>
          </a:p>
        </p:txBody>
      </p:sp>
      <p:sp>
        <p:nvSpPr>
          <p:cNvPr id="4" name="Slide Number Placeholder 3">
            <a:extLst>
              <a:ext uri="{FF2B5EF4-FFF2-40B4-BE49-F238E27FC236}">
                <a16:creationId xmlns:a16="http://schemas.microsoft.com/office/drawing/2014/main" id="{FDD7BC54-CBD4-14C9-E646-6C77CBF00C51}"/>
              </a:ext>
            </a:extLst>
          </p:cNvPr>
          <p:cNvSpPr>
            <a:spLocks noGrp="1"/>
          </p:cNvSpPr>
          <p:nvPr>
            <p:ph type="sldNum" sz="quarter" idx="5"/>
          </p:nvPr>
        </p:nvSpPr>
        <p:spPr/>
        <p:txBody>
          <a:bodyPr/>
          <a:lstStyle/>
          <a:p>
            <a:fld id="{380ED736-E97B-4BC0-9161-0F155192A536}" type="slidenum">
              <a:rPr lang="en-US" smtClean="0"/>
              <a:t>44</a:t>
            </a:fld>
            <a:endParaRPr lang="en-US"/>
          </a:p>
        </p:txBody>
      </p:sp>
    </p:spTree>
    <p:extLst>
      <p:ext uri="{BB962C8B-B14F-4D97-AF65-F5344CB8AC3E}">
        <p14:creationId xmlns:p14="http://schemas.microsoft.com/office/powerpoint/2010/main" val="41503935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01E922-5D80-3CDF-AD2F-E92CD588FB4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55DB155-F4FB-FB5D-84B8-EDF79EFF849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0C5B44F-6D24-1960-7B64-8DC1F01A8DEA}"/>
              </a:ext>
            </a:extLst>
          </p:cNvPr>
          <p:cNvSpPr>
            <a:spLocks noGrp="1"/>
          </p:cNvSpPr>
          <p:nvPr>
            <p:ph type="body" idx="1"/>
          </p:nvPr>
        </p:nvSpPr>
        <p:spPr/>
        <p:txBody>
          <a:bodyPr/>
          <a:lstStyle/>
          <a:p>
            <a:r>
              <a:rPr lang="en-US" dirty="0"/>
              <a:t>0,2,4,6,8,10,12,14,16,18,20,22,24,26,28,1,1,1,1,1,1,1,1,1,1,1,1,1,1,1</a:t>
            </a:r>
          </a:p>
        </p:txBody>
      </p:sp>
      <p:sp>
        <p:nvSpPr>
          <p:cNvPr id="4" name="Slide Number Placeholder 3">
            <a:extLst>
              <a:ext uri="{FF2B5EF4-FFF2-40B4-BE49-F238E27FC236}">
                <a16:creationId xmlns:a16="http://schemas.microsoft.com/office/drawing/2014/main" id="{90D80550-8023-5AF9-F21A-B1A1FC0CC431}"/>
              </a:ext>
            </a:extLst>
          </p:cNvPr>
          <p:cNvSpPr>
            <a:spLocks noGrp="1"/>
          </p:cNvSpPr>
          <p:nvPr>
            <p:ph type="sldNum" sz="quarter" idx="5"/>
          </p:nvPr>
        </p:nvSpPr>
        <p:spPr/>
        <p:txBody>
          <a:bodyPr/>
          <a:lstStyle/>
          <a:p>
            <a:fld id="{380ED736-E97B-4BC0-9161-0F155192A536}" type="slidenum">
              <a:rPr lang="en-US" smtClean="0"/>
              <a:t>25</a:t>
            </a:fld>
            <a:endParaRPr lang="en-US"/>
          </a:p>
        </p:txBody>
      </p:sp>
    </p:spTree>
    <p:extLst>
      <p:ext uri="{BB962C8B-B14F-4D97-AF65-F5344CB8AC3E}">
        <p14:creationId xmlns:p14="http://schemas.microsoft.com/office/powerpoint/2010/main" val="38660485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E1B880-3569-52F5-690B-F46F0E4004C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D9C71D9-B7B2-E857-A59E-795467A322A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AC0ED00-5E52-32ED-2210-62203152EBF2}"/>
              </a:ext>
            </a:extLst>
          </p:cNvPr>
          <p:cNvSpPr>
            <a:spLocks noGrp="1"/>
          </p:cNvSpPr>
          <p:nvPr>
            <p:ph type="body" idx="1"/>
          </p:nvPr>
        </p:nvSpPr>
        <p:spPr/>
        <p:txBody>
          <a:bodyPr/>
          <a:lstStyle/>
          <a:p>
            <a:r>
              <a:rPr lang="en-US" dirty="0"/>
              <a:t>0,2,4,6,8,10,12,14,16,18,20,22,24,26,28,1,1,1,1,1,1,1,1,1,1,1,1,1,1,1</a:t>
            </a:r>
          </a:p>
        </p:txBody>
      </p:sp>
      <p:sp>
        <p:nvSpPr>
          <p:cNvPr id="4" name="Slide Number Placeholder 3">
            <a:extLst>
              <a:ext uri="{FF2B5EF4-FFF2-40B4-BE49-F238E27FC236}">
                <a16:creationId xmlns:a16="http://schemas.microsoft.com/office/drawing/2014/main" id="{926F1EBB-6CC6-ED24-E328-EFCAA9C4AC75}"/>
              </a:ext>
            </a:extLst>
          </p:cNvPr>
          <p:cNvSpPr>
            <a:spLocks noGrp="1"/>
          </p:cNvSpPr>
          <p:nvPr>
            <p:ph type="sldNum" sz="quarter" idx="5"/>
          </p:nvPr>
        </p:nvSpPr>
        <p:spPr/>
        <p:txBody>
          <a:bodyPr/>
          <a:lstStyle/>
          <a:p>
            <a:fld id="{380ED736-E97B-4BC0-9161-0F155192A536}" type="slidenum">
              <a:rPr lang="en-US" smtClean="0"/>
              <a:t>26</a:t>
            </a:fld>
            <a:endParaRPr lang="en-US"/>
          </a:p>
        </p:txBody>
      </p:sp>
    </p:spTree>
    <p:extLst>
      <p:ext uri="{BB962C8B-B14F-4D97-AF65-F5344CB8AC3E}">
        <p14:creationId xmlns:p14="http://schemas.microsoft.com/office/powerpoint/2010/main" val="22568917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BE4731-81B6-ACD8-DDD0-CD7C33B123A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8E61691-31FE-0CB2-B5A3-6ABF7C20AC2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406A3A1-AD7C-A34F-0DBD-ADEDB3D479DC}"/>
              </a:ext>
            </a:extLst>
          </p:cNvPr>
          <p:cNvSpPr>
            <a:spLocks noGrp="1"/>
          </p:cNvSpPr>
          <p:nvPr>
            <p:ph type="body" idx="1"/>
          </p:nvPr>
        </p:nvSpPr>
        <p:spPr/>
        <p:txBody>
          <a:bodyPr/>
          <a:lstStyle/>
          <a:p>
            <a:r>
              <a:rPr lang="en-US" dirty="0"/>
              <a:t>0,2,4,6,8,10,12,14,16,18,20,22,24,26,28,1,1,1,1,1,1,1,1,1,1,1,1,1,1,1</a:t>
            </a:r>
          </a:p>
        </p:txBody>
      </p:sp>
      <p:sp>
        <p:nvSpPr>
          <p:cNvPr id="4" name="Slide Number Placeholder 3">
            <a:extLst>
              <a:ext uri="{FF2B5EF4-FFF2-40B4-BE49-F238E27FC236}">
                <a16:creationId xmlns:a16="http://schemas.microsoft.com/office/drawing/2014/main" id="{7B1B45F2-215C-D588-B29D-03EFD00496E1}"/>
              </a:ext>
            </a:extLst>
          </p:cNvPr>
          <p:cNvSpPr>
            <a:spLocks noGrp="1"/>
          </p:cNvSpPr>
          <p:nvPr>
            <p:ph type="sldNum" sz="quarter" idx="5"/>
          </p:nvPr>
        </p:nvSpPr>
        <p:spPr/>
        <p:txBody>
          <a:bodyPr/>
          <a:lstStyle/>
          <a:p>
            <a:fld id="{380ED736-E97B-4BC0-9161-0F155192A536}" type="slidenum">
              <a:rPr lang="en-US" smtClean="0"/>
              <a:t>27</a:t>
            </a:fld>
            <a:endParaRPr lang="en-US"/>
          </a:p>
        </p:txBody>
      </p:sp>
    </p:spTree>
    <p:extLst>
      <p:ext uri="{BB962C8B-B14F-4D97-AF65-F5344CB8AC3E}">
        <p14:creationId xmlns:p14="http://schemas.microsoft.com/office/powerpoint/2010/main" val="30807191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ED81C4-E8D3-B805-1C8C-119D48C172A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8BB994C-89FC-575C-61BE-10EEDDB381E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B78962B-BC6B-DA04-96D4-5377ADE78102}"/>
              </a:ext>
            </a:extLst>
          </p:cNvPr>
          <p:cNvSpPr>
            <a:spLocks noGrp="1"/>
          </p:cNvSpPr>
          <p:nvPr>
            <p:ph type="body" idx="1"/>
          </p:nvPr>
        </p:nvSpPr>
        <p:spPr/>
        <p:txBody>
          <a:bodyPr/>
          <a:lstStyle/>
          <a:p>
            <a:r>
              <a:rPr lang="en-US" dirty="0"/>
              <a:t>0,2,4,6,8,10,12,14,16,18,20,22,24,26,28,1,1,1,1,1,1,1,1,1,1,1,1,1,1,1</a:t>
            </a:r>
          </a:p>
        </p:txBody>
      </p:sp>
      <p:sp>
        <p:nvSpPr>
          <p:cNvPr id="4" name="Slide Number Placeholder 3">
            <a:extLst>
              <a:ext uri="{FF2B5EF4-FFF2-40B4-BE49-F238E27FC236}">
                <a16:creationId xmlns:a16="http://schemas.microsoft.com/office/drawing/2014/main" id="{72CBA51D-1308-AB3B-5638-EA065499581E}"/>
              </a:ext>
            </a:extLst>
          </p:cNvPr>
          <p:cNvSpPr>
            <a:spLocks noGrp="1"/>
          </p:cNvSpPr>
          <p:nvPr>
            <p:ph type="sldNum" sz="quarter" idx="5"/>
          </p:nvPr>
        </p:nvSpPr>
        <p:spPr/>
        <p:txBody>
          <a:bodyPr/>
          <a:lstStyle/>
          <a:p>
            <a:fld id="{380ED736-E97B-4BC0-9161-0F155192A536}" type="slidenum">
              <a:rPr lang="en-US" smtClean="0"/>
              <a:t>28</a:t>
            </a:fld>
            <a:endParaRPr lang="en-US"/>
          </a:p>
        </p:txBody>
      </p:sp>
    </p:spTree>
    <p:extLst>
      <p:ext uri="{BB962C8B-B14F-4D97-AF65-F5344CB8AC3E}">
        <p14:creationId xmlns:p14="http://schemas.microsoft.com/office/powerpoint/2010/main" val="11452585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47DC9E-CD53-7410-F46B-46B1C00020D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5C7CFA8-09FD-9F7B-87B2-634F459C725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EAF44BF-09C0-B46C-153C-7EAFBC94DB1A}"/>
              </a:ext>
            </a:extLst>
          </p:cNvPr>
          <p:cNvSpPr>
            <a:spLocks noGrp="1"/>
          </p:cNvSpPr>
          <p:nvPr>
            <p:ph type="body" idx="1"/>
          </p:nvPr>
        </p:nvSpPr>
        <p:spPr/>
        <p:txBody>
          <a:bodyPr/>
          <a:lstStyle/>
          <a:p>
            <a:r>
              <a:rPr lang="en-US" dirty="0"/>
              <a:t>0,2,4,6,8,10,12,14,16,18,20,22,24,26,28,1,1,1,1,1,1,1,1,1,1,1,1,1,1,1</a:t>
            </a:r>
          </a:p>
        </p:txBody>
      </p:sp>
      <p:sp>
        <p:nvSpPr>
          <p:cNvPr id="4" name="Slide Number Placeholder 3">
            <a:extLst>
              <a:ext uri="{FF2B5EF4-FFF2-40B4-BE49-F238E27FC236}">
                <a16:creationId xmlns:a16="http://schemas.microsoft.com/office/drawing/2014/main" id="{9ABB80D2-90A2-CE3C-AD02-78A23BC8728B}"/>
              </a:ext>
            </a:extLst>
          </p:cNvPr>
          <p:cNvSpPr>
            <a:spLocks noGrp="1"/>
          </p:cNvSpPr>
          <p:nvPr>
            <p:ph type="sldNum" sz="quarter" idx="5"/>
          </p:nvPr>
        </p:nvSpPr>
        <p:spPr/>
        <p:txBody>
          <a:bodyPr/>
          <a:lstStyle/>
          <a:p>
            <a:fld id="{380ED736-E97B-4BC0-9161-0F155192A536}" type="slidenum">
              <a:rPr lang="en-US" smtClean="0"/>
              <a:t>29</a:t>
            </a:fld>
            <a:endParaRPr lang="en-US"/>
          </a:p>
        </p:txBody>
      </p:sp>
    </p:spTree>
    <p:extLst>
      <p:ext uri="{BB962C8B-B14F-4D97-AF65-F5344CB8AC3E}">
        <p14:creationId xmlns:p14="http://schemas.microsoft.com/office/powerpoint/2010/main" val="5704630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AF4A6C-7782-61BC-E794-461ACA1963B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53C2223-D18C-D60B-3685-2114BF9989C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8E9A540-AE3D-3D40-9AAE-F06BB40582AA}"/>
              </a:ext>
            </a:extLst>
          </p:cNvPr>
          <p:cNvSpPr>
            <a:spLocks noGrp="1"/>
          </p:cNvSpPr>
          <p:nvPr>
            <p:ph type="body" idx="1"/>
          </p:nvPr>
        </p:nvSpPr>
        <p:spPr/>
        <p:txBody>
          <a:bodyPr/>
          <a:lstStyle/>
          <a:p>
            <a:r>
              <a:rPr lang="en-US" dirty="0"/>
              <a:t>0,2,4,6,8,10,12,14,16,18,20,22,24,26,28,1,1,1,1,1,1,1,1,1,1,1,1,1,1,1</a:t>
            </a:r>
          </a:p>
        </p:txBody>
      </p:sp>
      <p:sp>
        <p:nvSpPr>
          <p:cNvPr id="4" name="Slide Number Placeholder 3">
            <a:extLst>
              <a:ext uri="{FF2B5EF4-FFF2-40B4-BE49-F238E27FC236}">
                <a16:creationId xmlns:a16="http://schemas.microsoft.com/office/drawing/2014/main" id="{44DCFF2B-105F-49A4-DC6D-3EDA02D1B53D}"/>
              </a:ext>
            </a:extLst>
          </p:cNvPr>
          <p:cNvSpPr>
            <a:spLocks noGrp="1"/>
          </p:cNvSpPr>
          <p:nvPr>
            <p:ph type="sldNum" sz="quarter" idx="5"/>
          </p:nvPr>
        </p:nvSpPr>
        <p:spPr/>
        <p:txBody>
          <a:bodyPr/>
          <a:lstStyle/>
          <a:p>
            <a:fld id="{380ED736-E97B-4BC0-9161-0F155192A536}" type="slidenum">
              <a:rPr lang="en-US" smtClean="0"/>
              <a:t>30</a:t>
            </a:fld>
            <a:endParaRPr lang="en-US"/>
          </a:p>
        </p:txBody>
      </p:sp>
    </p:spTree>
    <p:extLst>
      <p:ext uri="{BB962C8B-B14F-4D97-AF65-F5344CB8AC3E}">
        <p14:creationId xmlns:p14="http://schemas.microsoft.com/office/powerpoint/2010/main" val="10361821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A065BF-BD90-9945-693E-F9F29EBF39B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2B76875-8FAF-2237-9309-CFB311CDAA3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F856DD6-AEA2-A869-F9D0-D603FC2E88D1}"/>
              </a:ext>
            </a:extLst>
          </p:cNvPr>
          <p:cNvSpPr>
            <a:spLocks noGrp="1"/>
          </p:cNvSpPr>
          <p:nvPr>
            <p:ph type="body" idx="1"/>
          </p:nvPr>
        </p:nvSpPr>
        <p:spPr/>
        <p:txBody>
          <a:bodyPr/>
          <a:lstStyle/>
          <a:p>
            <a:r>
              <a:rPr lang="en-US" dirty="0"/>
              <a:t>0,2,4,6,8,10,12,14,16,18,20,22,24,26,28,1,1,1,1,1,1,1,1,1,1,1,1,1,1,1</a:t>
            </a:r>
          </a:p>
        </p:txBody>
      </p:sp>
      <p:sp>
        <p:nvSpPr>
          <p:cNvPr id="4" name="Slide Number Placeholder 3">
            <a:extLst>
              <a:ext uri="{FF2B5EF4-FFF2-40B4-BE49-F238E27FC236}">
                <a16:creationId xmlns:a16="http://schemas.microsoft.com/office/drawing/2014/main" id="{BB2A73D8-B82F-094F-676D-5279B996E727}"/>
              </a:ext>
            </a:extLst>
          </p:cNvPr>
          <p:cNvSpPr>
            <a:spLocks noGrp="1"/>
          </p:cNvSpPr>
          <p:nvPr>
            <p:ph type="sldNum" sz="quarter" idx="5"/>
          </p:nvPr>
        </p:nvSpPr>
        <p:spPr/>
        <p:txBody>
          <a:bodyPr/>
          <a:lstStyle/>
          <a:p>
            <a:fld id="{380ED736-E97B-4BC0-9161-0F155192A536}" type="slidenum">
              <a:rPr lang="en-US" smtClean="0"/>
              <a:t>31</a:t>
            </a:fld>
            <a:endParaRPr lang="en-US"/>
          </a:p>
        </p:txBody>
      </p:sp>
    </p:spTree>
    <p:extLst>
      <p:ext uri="{BB962C8B-B14F-4D97-AF65-F5344CB8AC3E}">
        <p14:creationId xmlns:p14="http://schemas.microsoft.com/office/powerpoint/2010/main" val="257839688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Page">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1C552F7A-5A9C-4209-AE51-A91CFA181775}"/>
              </a:ext>
            </a:extLst>
          </p:cNvPr>
          <p:cNvPicPr>
            <a:picLocks noChangeAspect="1"/>
          </p:cNvPicPr>
          <p:nvPr userDrawn="1"/>
        </p:nvPicPr>
        <p:blipFill>
          <a:blip r:embed="rId2"/>
          <a:srcRect/>
          <a:stretch/>
        </p:blipFill>
        <p:spPr>
          <a:xfrm>
            <a:off x="9152" y="5147"/>
            <a:ext cx="12178499" cy="6850406"/>
          </a:xfrm>
          <a:prstGeom prst="rect">
            <a:avLst/>
          </a:prstGeom>
        </p:spPr>
      </p:pic>
      <p:pic>
        <p:nvPicPr>
          <p:cNvPr id="12" name="Graphic 11" descr="Logo for U.S. Department of Health and Human Services. &#10;Logo for U.S. Food and Drug Administration. ">
            <a:extLst>
              <a:ext uri="{FF2B5EF4-FFF2-40B4-BE49-F238E27FC236}">
                <a16:creationId xmlns:a16="http://schemas.microsoft.com/office/drawing/2014/main" id="{CF72FC16-3350-408C-A562-9471D24FE2CC}"/>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b="12250"/>
          <a:stretch/>
        </p:blipFill>
        <p:spPr>
          <a:xfrm>
            <a:off x="330199" y="5098625"/>
            <a:ext cx="4602159" cy="1102411"/>
          </a:xfrm>
          <a:prstGeom prst="rect">
            <a:avLst/>
          </a:prstGeom>
        </p:spPr>
      </p:pic>
      <p:sp>
        <p:nvSpPr>
          <p:cNvPr id="2" name="Title 1">
            <a:extLst>
              <a:ext uri="{FF2B5EF4-FFF2-40B4-BE49-F238E27FC236}">
                <a16:creationId xmlns:a16="http://schemas.microsoft.com/office/drawing/2014/main" id="{B33B917F-7813-43E4-A8B9-0B9B3BA47F64}"/>
              </a:ext>
            </a:extLst>
          </p:cNvPr>
          <p:cNvSpPr>
            <a:spLocks noGrp="1"/>
          </p:cNvSpPr>
          <p:nvPr>
            <p:ph type="title" hasCustomPrompt="1"/>
          </p:nvPr>
        </p:nvSpPr>
        <p:spPr>
          <a:xfrm>
            <a:off x="330199" y="-1497807"/>
            <a:ext cx="10515600" cy="1325563"/>
          </a:xfrm>
        </p:spPr>
        <p:txBody>
          <a:bodyPr/>
          <a:lstStyle>
            <a:lvl1pPr>
              <a:defRPr/>
            </a:lvl1pPr>
          </a:lstStyle>
          <a:p>
            <a:r>
              <a:rPr lang="en-US" dirty="0"/>
              <a:t>Cover Page</a:t>
            </a:r>
          </a:p>
        </p:txBody>
      </p:sp>
    </p:spTree>
    <p:extLst>
      <p:ext uri="{BB962C8B-B14F-4D97-AF65-F5344CB8AC3E}">
        <p14:creationId xmlns:p14="http://schemas.microsoft.com/office/powerpoint/2010/main" val="15323433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F95898B-20FB-6446-B900-F7A83C1FEA86}"/>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11322050" y="442400"/>
            <a:ext cx="439511" cy="529207"/>
          </a:xfrm>
          <a:prstGeom prst="rect">
            <a:avLst/>
          </a:prstGeom>
        </p:spPr>
      </p:pic>
      <p:sp>
        <p:nvSpPr>
          <p:cNvPr id="2" name="Date Placeholder 1">
            <a:extLst>
              <a:ext uri="{FF2B5EF4-FFF2-40B4-BE49-F238E27FC236}">
                <a16:creationId xmlns:a16="http://schemas.microsoft.com/office/drawing/2014/main" id="{4EBFBC38-75CA-A44C-A9FD-C3176D69DB79}"/>
              </a:ext>
              <a:ext uri="{C183D7F6-B498-43B3-948B-1728B52AA6E4}">
                <adec:decorative xmlns:adec="http://schemas.microsoft.com/office/drawing/2017/decorative" val="1"/>
              </a:ext>
            </a:extLst>
          </p:cNvPr>
          <p:cNvSpPr>
            <a:spLocks noGrp="1"/>
          </p:cNvSpPr>
          <p:nvPr>
            <p:ph type="dt" sz="half" idx="10"/>
          </p:nvPr>
        </p:nvSpPr>
        <p:spPr/>
        <p:txBody>
          <a:bodyPr/>
          <a:lstStyle/>
          <a:p>
            <a:fld id="{DDFACF0B-5CAD-45DA-A4A3-921186D17866}" type="datetime4">
              <a:rPr lang="en-US" smtClean="0"/>
              <a:t>September 24, 2025</a:t>
            </a:fld>
            <a:endParaRPr lang="en-US" dirty="0"/>
          </a:p>
        </p:txBody>
      </p:sp>
      <p:sp>
        <p:nvSpPr>
          <p:cNvPr id="4" name="Slide Number Placeholder 3">
            <a:extLst>
              <a:ext uri="{FF2B5EF4-FFF2-40B4-BE49-F238E27FC236}">
                <a16:creationId xmlns:a16="http://schemas.microsoft.com/office/drawing/2014/main" id="{758D9AE2-9232-2646-963E-214DBDA771F7}"/>
              </a:ext>
            </a:extLst>
          </p:cNvPr>
          <p:cNvSpPr>
            <a:spLocks noGrp="1"/>
          </p:cNvSpPr>
          <p:nvPr>
            <p:ph type="sldNum" sz="quarter" idx="12"/>
          </p:nvPr>
        </p:nvSpPr>
        <p:spPr/>
        <p:txBody>
          <a:bodyPr/>
          <a:lstStyle/>
          <a:p>
            <a:fld id="{2C451916-448D-084F-871F-01BF4E2B7E7A}" type="slidenum">
              <a:rPr lang="en-US" smtClean="0"/>
              <a:t>‹#›</a:t>
            </a:fld>
            <a:endParaRPr lang="en-US"/>
          </a:p>
        </p:txBody>
      </p:sp>
      <p:sp>
        <p:nvSpPr>
          <p:cNvPr id="3" name="Footer Placeholder 2">
            <a:extLst>
              <a:ext uri="{FF2B5EF4-FFF2-40B4-BE49-F238E27FC236}">
                <a16:creationId xmlns:a16="http://schemas.microsoft.com/office/drawing/2014/main" id="{9664CC0D-2655-0C41-8B1D-74329726C4ED}"/>
              </a:ext>
              <a:ext uri="{C183D7F6-B498-43B3-948B-1728B52AA6E4}">
                <adec:decorative xmlns:adec="http://schemas.microsoft.com/office/drawing/2017/decorative" val="1"/>
              </a:ext>
            </a:extLst>
          </p:cNvPr>
          <p:cNvSpPr>
            <a:spLocks noGrp="1"/>
          </p:cNvSpPr>
          <p:nvPr>
            <p:ph type="ftr" sz="quarter" idx="11"/>
          </p:nvPr>
        </p:nvSpPr>
        <p:spPr/>
        <p:txBody>
          <a:bodyPr/>
          <a:lstStyle/>
          <a:p>
            <a:r>
              <a:rPr lang="en-US"/>
              <a:t>Human Foods Program</a:t>
            </a:r>
            <a:endParaRPr lang="en-US" dirty="0"/>
          </a:p>
        </p:txBody>
      </p:sp>
    </p:spTree>
    <p:extLst>
      <p:ext uri="{BB962C8B-B14F-4D97-AF65-F5344CB8AC3E}">
        <p14:creationId xmlns:p14="http://schemas.microsoft.com/office/powerpoint/2010/main" val="19062948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6988797-1F1B-4B04-8A4C-C7448A92D4B0}"/>
              </a:ext>
            </a:extLst>
          </p:cNvPr>
          <p:cNvSpPr>
            <a:spLocks noGrp="1"/>
          </p:cNvSpPr>
          <p:nvPr>
            <p:ph type="title" hasCustomPrompt="1"/>
          </p:nvPr>
        </p:nvSpPr>
        <p:spPr>
          <a:xfrm>
            <a:off x="330199" y="-1325563"/>
            <a:ext cx="10515600" cy="1325563"/>
          </a:xfrm>
        </p:spPr>
        <p:txBody>
          <a:bodyPr/>
          <a:lstStyle>
            <a:lvl1pPr>
              <a:defRPr/>
            </a:lvl1pPr>
          </a:lstStyle>
          <a:p>
            <a:r>
              <a:rPr lang="en-US" dirty="0"/>
              <a:t>Quote</a:t>
            </a:r>
          </a:p>
        </p:txBody>
      </p:sp>
      <p:sp>
        <p:nvSpPr>
          <p:cNvPr id="8" name="TextBox 7">
            <a:extLst>
              <a:ext uri="{FF2B5EF4-FFF2-40B4-BE49-F238E27FC236}">
                <a16:creationId xmlns:a16="http://schemas.microsoft.com/office/drawing/2014/main" id="{4A05F9D0-007D-4DE0-8E22-F403BEF54F7D}"/>
              </a:ext>
            </a:extLst>
          </p:cNvPr>
          <p:cNvSpPr txBox="1"/>
          <p:nvPr userDrawn="1"/>
        </p:nvSpPr>
        <p:spPr>
          <a:xfrm>
            <a:off x="1714500" y="1463674"/>
            <a:ext cx="704850" cy="2554545"/>
          </a:xfrm>
          <a:prstGeom prst="rect">
            <a:avLst/>
          </a:prstGeom>
          <a:noFill/>
        </p:spPr>
        <p:txBody>
          <a:bodyPr wrap="square" rtlCol="0">
            <a:spAutoFit/>
          </a:bodyPr>
          <a:lstStyle/>
          <a:p>
            <a:r>
              <a:rPr lang="en-US" sz="16000" dirty="0">
                <a:solidFill>
                  <a:srgbClr val="757575"/>
                </a:solidFill>
                <a:latin typeface="Arial" panose="020B0604020202020204" pitchFamily="34" charset="0"/>
                <a:cs typeface="Arial" panose="020B0604020202020204" pitchFamily="34" charset="0"/>
              </a:rPr>
              <a:t>“</a:t>
            </a:r>
          </a:p>
        </p:txBody>
      </p:sp>
      <p:sp>
        <p:nvSpPr>
          <p:cNvPr id="7" name="Text Placeholder 6">
            <a:extLst>
              <a:ext uri="{FF2B5EF4-FFF2-40B4-BE49-F238E27FC236}">
                <a16:creationId xmlns:a16="http://schemas.microsoft.com/office/drawing/2014/main" id="{B60D9ABF-E45E-464F-B292-D0DEBD66691A}"/>
              </a:ext>
            </a:extLst>
          </p:cNvPr>
          <p:cNvSpPr>
            <a:spLocks noGrp="1"/>
          </p:cNvSpPr>
          <p:nvPr>
            <p:ph type="body" sz="quarter" idx="13"/>
          </p:nvPr>
        </p:nvSpPr>
        <p:spPr>
          <a:xfrm>
            <a:off x="2496460" y="2409825"/>
            <a:ext cx="7226300" cy="1746250"/>
          </a:xfrm>
        </p:spPr>
        <p:txBody>
          <a:bodyPr>
            <a:noAutofit/>
          </a:bodyPr>
          <a:lstStyle>
            <a:lvl1pPr marL="0" indent="0">
              <a:lnSpc>
                <a:spcPct val="110000"/>
              </a:lnSpc>
              <a:buNone/>
              <a:defRPr sz="3600" b="1">
                <a:solidFill>
                  <a:srgbClr val="007DBB"/>
                </a:solidFill>
                <a:latin typeface="Arial" panose="020B0604020202020204" pitchFamily="34" charset="0"/>
                <a:cs typeface="Arial" panose="020B0604020202020204" pitchFamily="34" charset="0"/>
              </a:defRPr>
            </a:lvl1pPr>
            <a:lvl2pPr marL="457200" indent="0">
              <a:lnSpc>
                <a:spcPct val="110000"/>
              </a:lnSpc>
              <a:buNone/>
              <a:defRPr sz="3600" b="1">
                <a:solidFill>
                  <a:srgbClr val="007DBB"/>
                </a:solidFill>
                <a:latin typeface="Arial" panose="020B0604020202020204" pitchFamily="34" charset="0"/>
                <a:cs typeface="Arial" panose="020B0604020202020204" pitchFamily="34" charset="0"/>
              </a:defRPr>
            </a:lvl2pPr>
            <a:lvl3pPr marL="914400" indent="0">
              <a:lnSpc>
                <a:spcPct val="110000"/>
              </a:lnSpc>
              <a:buNone/>
              <a:defRPr sz="3600" b="1">
                <a:solidFill>
                  <a:srgbClr val="007DBB"/>
                </a:solidFill>
                <a:latin typeface="Arial" panose="020B0604020202020204" pitchFamily="34" charset="0"/>
                <a:cs typeface="Arial" panose="020B0604020202020204" pitchFamily="34" charset="0"/>
              </a:defRPr>
            </a:lvl3pPr>
            <a:lvl4pPr marL="1371600" indent="0">
              <a:lnSpc>
                <a:spcPct val="110000"/>
              </a:lnSpc>
              <a:buNone/>
              <a:defRPr sz="3600" b="1">
                <a:solidFill>
                  <a:srgbClr val="007DBB"/>
                </a:solidFill>
                <a:latin typeface="Arial" panose="020B0604020202020204" pitchFamily="34" charset="0"/>
                <a:cs typeface="Arial" panose="020B0604020202020204" pitchFamily="34" charset="0"/>
              </a:defRPr>
            </a:lvl4pPr>
            <a:lvl5pPr marL="1828800" indent="0">
              <a:lnSpc>
                <a:spcPct val="110000"/>
              </a:lnSpc>
              <a:buNone/>
              <a:defRPr sz="3600" b="1">
                <a:solidFill>
                  <a:srgbClr val="007DBB"/>
                </a:solidFill>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Box 8">
            <a:extLst>
              <a:ext uri="{FF2B5EF4-FFF2-40B4-BE49-F238E27FC236}">
                <a16:creationId xmlns:a16="http://schemas.microsoft.com/office/drawing/2014/main" id="{B230743C-8D35-4D62-9118-28C8C56225A7}"/>
              </a:ext>
            </a:extLst>
          </p:cNvPr>
          <p:cNvSpPr txBox="1"/>
          <p:nvPr userDrawn="1"/>
        </p:nvSpPr>
        <p:spPr>
          <a:xfrm>
            <a:off x="9163050" y="3618142"/>
            <a:ext cx="704850" cy="2554545"/>
          </a:xfrm>
          <a:prstGeom prst="rect">
            <a:avLst/>
          </a:prstGeom>
          <a:noFill/>
        </p:spPr>
        <p:txBody>
          <a:bodyPr wrap="square" rtlCol="0">
            <a:spAutoFit/>
          </a:bodyPr>
          <a:lstStyle/>
          <a:p>
            <a:r>
              <a:rPr lang="en-US" sz="16000" dirty="0">
                <a:solidFill>
                  <a:srgbClr val="757575"/>
                </a:solidFill>
                <a:latin typeface="Arial" panose="020B0604020202020204" pitchFamily="34" charset="0"/>
                <a:cs typeface="Arial" panose="020B0604020202020204" pitchFamily="34" charset="0"/>
              </a:rPr>
              <a:t>”</a:t>
            </a:r>
          </a:p>
        </p:txBody>
      </p:sp>
      <p:sp>
        <p:nvSpPr>
          <p:cNvPr id="3" name="Date Placeholder 2">
            <a:extLst>
              <a:ext uri="{FF2B5EF4-FFF2-40B4-BE49-F238E27FC236}">
                <a16:creationId xmlns:a16="http://schemas.microsoft.com/office/drawing/2014/main" id="{68CE988A-DF04-4686-BF17-A716DB03DCF9}"/>
              </a:ext>
              <a:ext uri="{C183D7F6-B498-43B3-948B-1728B52AA6E4}">
                <adec:decorative xmlns:adec="http://schemas.microsoft.com/office/drawing/2017/decorative" val="1"/>
              </a:ext>
            </a:extLst>
          </p:cNvPr>
          <p:cNvSpPr>
            <a:spLocks noGrp="1"/>
          </p:cNvSpPr>
          <p:nvPr>
            <p:ph type="dt" sz="half" idx="10"/>
          </p:nvPr>
        </p:nvSpPr>
        <p:spPr/>
        <p:txBody>
          <a:bodyPr/>
          <a:lstStyle/>
          <a:p>
            <a:fld id="{4812534E-8EBA-4913-B113-93D523444FFF}" type="datetime4">
              <a:rPr lang="en-US" smtClean="0"/>
              <a:t>September 24, 2025</a:t>
            </a:fld>
            <a:endParaRPr lang="en-US" dirty="0"/>
          </a:p>
        </p:txBody>
      </p:sp>
      <p:sp>
        <p:nvSpPr>
          <p:cNvPr id="5" name="Slide Number Placeholder 4">
            <a:extLst>
              <a:ext uri="{FF2B5EF4-FFF2-40B4-BE49-F238E27FC236}">
                <a16:creationId xmlns:a16="http://schemas.microsoft.com/office/drawing/2014/main" id="{FD919FC3-1BC1-4751-B9EA-E760893A17A7}"/>
              </a:ext>
            </a:extLst>
          </p:cNvPr>
          <p:cNvSpPr>
            <a:spLocks noGrp="1"/>
          </p:cNvSpPr>
          <p:nvPr>
            <p:ph type="sldNum" sz="quarter" idx="12"/>
          </p:nvPr>
        </p:nvSpPr>
        <p:spPr/>
        <p:txBody>
          <a:bodyPr/>
          <a:lstStyle/>
          <a:p>
            <a:fld id="{2C451916-448D-084F-871F-01BF4E2B7E7A}" type="slidenum">
              <a:rPr lang="en-US" smtClean="0"/>
              <a:pPr/>
              <a:t>‹#›</a:t>
            </a:fld>
            <a:endParaRPr lang="en-US" dirty="0"/>
          </a:p>
        </p:txBody>
      </p:sp>
      <p:sp>
        <p:nvSpPr>
          <p:cNvPr id="4" name="Footer Placeholder 3">
            <a:extLst>
              <a:ext uri="{FF2B5EF4-FFF2-40B4-BE49-F238E27FC236}">
                <a16:creationId xmlns:a16="http://schemas.microsoft.com/office/drawing/2014/main" id="{31BEFA13-4BB7-4CE8-A0EE-F367DEDA3480}"/>
              </a:ext>
              <a:ext uri="{C183D7F6-B498-43B3-948B-1728B52AA6E4}">
                <adec:decorative xmlns:adec="http://schemas.microsoft.com/office/drawing/2017/decorative" val="1"/>
              </a:ext>
            </a:extLst>
          </p:cNvPr>
          <p:cNvSpPr>
            <a:spLocks noGrp="1"/>
          </p:cNvSpPr>
          <p:nvPr>
            <p:ph type="ftr" sz="quarter" idx="11"/>
          </p:nvPr>
        </p:nvSpPr>
        <p:spPr/>
        <p:txBody>
          <a:bodyPr/>
          <a:lstStyle/>
          <a:p>
            <a:r>
              <a:rPr lang="en-US"/>
              <a:t>Human Foods Program</a:t>
            </a:r>
            <a:endParaRPr lang="en-US" dirty="0"/>
          </a:p>
        </p:txBody>
      </p:sp>
    </p:spTree>
    <p:extLst>
      <p:ext uri="{BB962C8B-B14F-4D97-AF65-F5344CB8AC3E}">
        <p14:creationId xmlns:p14="http://schemas.microsoft.com/office/powerpoint/2010/main" val="251375776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0" name="Picture 9" descr="Logo for U.S. Department of Health and Human Services. &#10;Logo for U.S. Food and Drug Administration. ">
            <a:extLst>
              <a:ext uri="{FF2B5EF4-FFF2-40B4-BE49-F238E27FC236}">
                <a16:creationId xmlns:a16="http://schemas.microsoft.com/office/drawing/2014/main" id="{F4DDB8C6-2158-C04E-9109-1CA098FDC9F6}"/>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b="16814"/>
          <a:stretch/>
        </p:blipFill>
        <p:spPr>
          <a:xfrm>
            <a:off x="8467725" y="435140"/>
            <a:ext cx="3291008" cy="777434"/>
          </a:xfrm>
          <a:prstGeom prst="rect">
            <a:avLst/>
          </a:prstGeom>
        </p:spPr>
      </p:pic>
      <p:sp>
        <p:nvSpPr>
          <p:cNvPr id="2" name="Title 1">
            <a:extLst>
              <a:ext uri="{FF2B5EF4-FFF2-40B4-BE49-F238E27FC236}">
                <a16:creationId xmlns:a16="http://schemas.microsoft.com/office/drawing/2014/main" id="{615255ED-F3DE-5444-B1B0-EA9F805D4486}"/>
              </a:ext>
            </a:extLst>
          </p:cNvPr>
          <p:cNvSpPr>
            <a:spLocks noGrp="1"/>
          </p:cNvSpPr>
          <p:nvPr>
            <p:ph type="ctrTitle"/>
          </p:nvPr>
        </p:nvSpPr>
        <p:spPr>
          <a:xfrm>
            <a:off x="908117" y="2063135"/>
            <a:ext cx="10249321" cy="1276966"/>
          </a:xfrm>
        </p:spPr>
        <p:txBody>
          <a:bodyPr anchor="t">
            <a:normAutofit/>
          </a:bodyPr>
          <a:lstStyle>
            <a:lvl1pPr algn="l">
              <a:lnSpc>
                <a:spcPts val="4600"/>
              </a:lnSpc>
              <a:defRPr sz="4600">
                <a:solidFill>
                  <a:srgbClr val="757575"/>
                </a:solidFill>
              </a:defRPr>
            </a:lvl1pPr>
          </a:lstStyle>
          <a:p>
            <a:r>
              <a:rPr lang="en-US" dirty="0"/>
              <a:t>Click to edit Master title style</a:t>
            </a:r>
          </a:p>
        </p:txBody>
      </p:sp>
      <p:sp>
        <p:nvSpPr>
          <p:cNvPr id="3" name="Subtitle 2">
            <a:extLst>
              <a:ext uri="{FF2B5EF4-FFF2-40B4-BE49-F238E27FC236}">
                <a16:creationId xmlns:a16="http://schemas.microsoft.com/office/drawing/2014/main" id="{7771E5E4-AEAB-7045-802A-58FDBF707CD1}"/>
              </a:ext>
            </a:extLst>
          </p:cNvPr>
          <p:cNvSpPr>
            <a:spLocks noGrp="1"/>
          </p:cNvSpPr>
          <p:nvPr>
            <p:ph type="subTitle" idx="1"/>
          </p:nvPr>
        </p:nvSpPr>
        <p:spPr>
          <a:xfrm>
            <a:off x="920266" y="3399650"/>
            <a:ext cx="9144000" cy="1963658"/>
          </a:xfrm>
        </p:spPr>
        <p:txBody>
          <a:bodyPr/>
          <a:lstStyle>
            <a:lvl1pPr marL="0" indent="0" algn="l">
              <a:lnSpc>
                <a:spcPts val="2600"/>
              </a:lnSpc>
              <a:buNone/>
              <a:defRPr sz="2400" b="1" i="0">
                <a:solidFill>
                  <a:srgbClr val="007DBB"/>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90626243-5242-9517-D42B-38EFA68EE8BE}"/>
              </a:ext>
              <a:ext uri="{C183D7F6-B498-43B3-948B-1728B52AA6E4}">
                <adec:decorative xmlns:adec="http://schemas.microsoft.com/office/drawing/2017/decorative" val="1"/>
              </a:ext>
            </a:extLst>
          </p:cNvPr>
          <p:cNvSpPr>
            <a:spLocks noGrp="1"/>
          </p:cNvSpPr>
          <p:nvPr>
            <p:ph type="dt" sz="half" idx="10"/>
          </p:nvPr>
        </p:nvSpPr>
        <p:spPr>
          <a:xfrm>
            <a:off x="342904" y="6399891"/>
            <a:ext cx="2743200" cy="365125"/>
          </a:xfrm>
        </p:spPr>
        <p:txBody>
          <a:bodyPr/>
          <a:lstStyle/>
          <a:p>
            <a:fld id="{90C38655-199D-4251-89E5-865B82BC8E6C}" type="datetime4">
              <a:rPr lang="en-US" smtClean="0"/>
              <a:t>September 24, 2025</a:t>
            </a:fld>
            <a:endParaRPr lang="en-US" dirty="0"/>
          </a:p>
        </p:txBody>
      </p:sp>
      <p:sp>
        <p:nvSpPr>
          <p:cNvPr id="5" name="Slide Number Placeholder 5">
            <a:extLst>
              <a:ext uri="{FF2B5EF4-FFF2-40B4-BE49-F238E27FC236}">
                <a16:creationId xmlns:a16="http://schemas.microsoft.com/office/drawing/2014/main" id="{569A1969-697B-A0BF-DB30-1D320A37E88C}"/>
              </a:ext>
              <a:ext uri="{C183D7F6-B498-43B3-948B-1728B52AA6E4}">
                <adec:decorative xmlns:adec="http://schemas.microsoft.com/office/drawing/2017/decorative" val="0"/>
              </a:ext>
            </a:extLst>
          </p:cNvPr>
          <p:cNvSpPr>
            <a:spLocks noGrp="1"/>
          </p:cNvSpPr>
          <p:nvPr>
            <p:ph type="sldNum" sz="quarter" idx="12"/>
          </p:nvPr>
        </p:nvSpPr>
        <p:spPr>
          <a:xfrm>
            <a:off x="4724400" y="6399892"/>
            <a:ext cx="2743200" cy="365125"/>
          </a:xfrm>
        </p:spPr>
        <p:txBody>
          <a:bodyPr/>
          <a:lstStyle/>
          <a:p>
            <a:fld id="{2C451916-448D-084F-871F-01BF4E2B7E7A}" type="slidenum">
              <a:rPr lang="en-US" smtClean="0"/>
              <a:t>‹#›</a:t>
            </a:fld>
            <a:endParaRPr lang="en-US"/>
          </a:p>
        </p:txBody>
      </p:sp>
      <p:sp>
        <p:nvSpPr>
          <p:cNvPr id="6" name="Footer Placeholder 4">
            <a:extLst>
              <a:ext uri="{FF2B5EF4-FFF2-40B4-BE49-F238E27FC236}">
                <a16:creationId xmlns:a16="http://schemas.microsoft.com/office/drawing/2014/main" id="{A375FF29-B730-A085-3906-471DE156FB3D}"/>
              </a:ext>
              <a:ext uri="{C183D7F6-B498-43B3-948B-1728B52AA6E4}">
                <adec:decorative xmlns:adec="http://schemas.microsoft.com/office/drawing/2017/decorative" val="1"/>
              </a:ext>
            </a:extLst>
          </p:cNvPr>
          <p:cNvSpPr>
            <a:spLocks noGrp="1"/>
          </p:cNvSpPr>
          <p:nvPr>
            <p:ph type="ftr" sz="quarter" idx="11"/>
          </p:nvPr>
        </p:nvSpPr>
        <p:spPr>
          <a:xfrm>
            <a:off x="7739741" y="6399892"/>
            <a:ext cx="4114800" cy="365125"/>
          </a:xfrm>
        </p:spPr>
        <p:txBody>
          <a:bodyPr/>
          <a:lstStyle/>
          <a:p>
            <a:r>
              <a:rPr lang="en-US"/>
              <a:t>Human Foods Program</a:t>
            </a:r>
            <a:endParaRPr lang="en-US" dirty="0"/>
          </a:p>
        </p:txBody>
      </p:sp>
    </p:spTree>
    <p:extLst>
      <p:ext uri="{BB962C8B-B14F-4D97-AF65-F5344CB8AC3E}">
        <p14:creationId xmlns:p14="http://schemas.microsoft.com/office/powerpoint/2010/main" val="7641383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CAB24A0-D399-2F4E-ABAD-264562B8F92B}"/>
              </a:ext>
            </a:extLst>
          </p:cNvPr>
          <p:cNvSpPr>
            <a:spLocks noGrp="1"/>
          </p:cNvSpPr>
          <p:nvPr>
            <p:ph type="title"/>
          </p:nvPr>
        </p:nvSpPr>
        <p:spPr>
          <a:xfrm>
            <a:off x="346877" y="1053659"/>
            <a:ext cx="10515600" cy="548640"/>
          </a:xfrm>
        </p:spPr>
        <p:txBody>
          <a:bodyPr numCol="1" anchor="t"/>
          <a:lstStyle/>
          <a:p>
            <a:r>
              <a:rPr lang="en-US" dirty="0"/>
              <a:t>Click to edit Master title style</a:t>
            </a:r>
          </a:p>
        </p:txBody>
      </p:sp>
      <p:sp>
        <p:nvSpPr>
          <p:cNvPr id="3" name="Content Placeholder 2">
            <a:extLst>
              <a:ext uri="{FF2B5EF4-FFF2-40B4-BE49-F238E27FC236}">
                <a16:creationId xmlns:a16="http://schemas.microsoft.com/office/drawing/2014/main" id="{F63D58A2-8FD2-6C45-8EA3-962D1AB05BB3}"/>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45128114-4E92-6842-BC76-CDB5D5577C27}"/>
              </a:ext>
              <a:ext uri="{C183D7F6-B498-43B3-948B-1728B52AA6E4}">
                <adec:decorative xmlns:adec="http://schemas.microsoft.com/office/drawing/2017/decorative" val="1"/>
              </a:ext>
            </a:extLst>
          </p:cNvPr>
          <p:cNvSpPr>
            <a:spLocks noGrp="1"/>
          </p:cNvSpPr>
          <p:nvPr>
            <p:ph type="dt" sz="half" idx="10"/>
          </p:nvPr>
        </p:nvSpPr>
        <p:spPr/>
        <p:txBody>
          <a:bodyPr/>
          <a:lstStyle/>
          <a:p>
            <a:fld id="{9503DF17-4AB6-4238-A389-A568656994F8}" type="datetime4">
              <a:rPr lang="en-US" smtClean="0"/>
              <a:t>September 24, 2025</a:t>
            </a:fld>
            <a:endParaRPr lang="en-US" dirty="0"/>
          </a:p>
        </p:txBody>
      </p:sp>
      <p:sp>
        <p:nvSpPr>
          <p:cNvPr id="6" name="Slide Number Placeholder 5">
            <a:extLst>
              <a:ext uri="{FF2B5EF4-FFF2-40B4-BE49-F238E27FC236}">
                <a16:creationId xmlns:a16="http://schemas.microsoft.com/office/drawing/2014/main" id="{351BFAF6-0854-4643-8110-60CE8A51721F}"/>
              </a:ext>
              <a:ext uri="{C183D7F6-B498-43B3-948B-1728B52AA6E4}">
                <adec:decorative xmlns:adec="http://schemas.microsoft.com/office/drawing/2017/decorative" val="0"/>
              </a:ext>
            </a:extLst>
          </p:cNvPr>
          <p:cNvSpPr>
            <a:spLocks noGrp="1"/>
          </p:cNvSpPr>
          <p:nvPr>
            <p:ph type="sldNum" sz="quarter" idx="12"/>
          </p:nvPr>
        </p:nvSpPr>
        <p:spPr/>
        <p:txBody>
          <a:bodyPr/>
          <a:lstStyle/>
          <a:p>
            <a:fld id="{2C451916-448D-084F-871F-01BF4E2B7E7A}" type="slidenum">
              <a:rPr lang="en-US" smtClean="0"/>
              <a:t>‹#›</a:t>
            </a:fld>
            <a:endParaRPr lang="en-US"/>
          </a:p>
        </p:txBody>
      </p:sp>
      <p:sp>
        <p:nvSpPr>
          <p:cNvPr id="5" name="Footer Placeholder 4">
            <a:extLst>
              <a:ext uri="{FF2B5EF4-FFF2-40B4-BE49-F238E27FC236}">
                <a16:creationId xmlns:a16="http://schemas.microsoft.com/office/drawing/2014/main" id="{B4EEEDA0-A28D-AD46-AA0D-1903C0CFEBA9}"/>
              </a:ext>
              <a:ext uri="{C183D7F6-B498-43B3-948B-1728B52AA6E4}">
                <adec:decorative xmlns:adec="http://schemas.microsoft.com/office/drawing/2017/decorative" val="1"/>
              </a:ext>
            </a:extLst>
          </p:cNvPr>
          <p:cNvSpPr>
            <a:spLocks noGrp="1"/>
          </p:cNvSpPr>
          <p:nvPr>
            <p:ph type="ftr" sz="quarter" idx="11"/>
          </p:nvPr>
        </p:nvSpPr>
        <p:spPr/>
        <p:txBody>
          <a:bodyPr/>
          <a:lstStyle/>
          <a:p>
            <a:r>
              <a:rPr lang="en-US"/>
              <a:t>Human Foods Program</a:t>
            </a:r>
            <a:endParaRPr lang="en-US" dirty="0"/>
          </a:p>
        </p:txBody>
      </p:sp>
      <p:pic>
        <p:nvPicPr>
          <p:cNvPr id="8" name="Picture 7">
            <a:extLst>
              <a:ext uri="{FF2B5EF4-FFF2-40B4-BE49-F238E27FC236}">
                <a16:creationId xmlns:a16="http://schemas.microsoft.com/office/drawing/2014/main" id="{B58B6AC6-C374-AD45-8C95-D652F64BA29B}"/>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11322050" y="442400"/>
            <a:ext cx="439511" cy="529207"/>
          </a:xfrm>
          <a:prstGeom prst="rect">
            <a:avLst/>
          </a:prstGeom>
        </p:spPr>
      </p:pic>
    </p:spTree>
    <p:extLst>
      <p:ext uri="{BB962C8B-B14F-4D97-AF65-F5344CB8AC3E}">
        <p14:creationId xmlns:p14="http://schemas.microsoft.com/office/powerpoint/2010/main" val="8670456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C04EDB7-583C-B041-8ED4-5F1403CA4729}"/>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11322050" y="442400"/>
            <a:ext cx="439511" cy="529207"/>
          </a:xfrm>
          <a:prstGeom prst="rect">
            <a:avLst/>
          </a:prstGeom>
        </p:spPr>
      </p:pic>
      <p:sp>
        <p:nvSpPr>
          <p:cNvPr id="7" name="Title 1">
            <a:extLst>
              <a:ext uri="{FF2B5EF4-FFF2-40B4-BE49-F238E27FC236}">
                <a16:creationId xmlns:a16="http://schemas.microsoft.com/office/drawing/2014/main" id="{4EDD7E31-402C-8B47-99BD-D4428D83D906}"/>
              </a:ext>
            </a:extLst>
          </p:cNvPr>
          <p:cNvSpPr>
            <a:spLocks noGrp="1"/>
          </p:cNvSpPr>
          <p:nvPr>
            <p:ph type="ctrTitle"/>
          </p:nvPr>
        </p:nvSpPr>
        <p:spPr>
          <a:xfrm>
            <a:off x="908117" y="2063135"/>
            <a:ext cx="10249321" cy="1276966"/>
          </a:xfrm>
        </p:spPr>
        <p:txBody>
          <a:bodyPr anchor="t">
            <a:normAutofit/>
          </a:bodyPr>
          <a:lstStyle>
            <a:lvl1pPr algn="l">
              <a:lnSpc>
                <a:spcPts val="4600"/>
              </a:lnSpc>
              <a:defRPr sz="4600">
                <a:solidFill>
                  <a:srgbClr val="007DBB"/>
                </a:solidFill>
              </a:defRPr>
            </a:lvl1pPr>
          </a:lstStyle>
          <a:p>
            <a:r>
              <a:rPr lang="en-US" dirty="0"/>
              <a:t>Click to edit Master title style</a:t>
            </a:r>
          </a:p>
        </p:txBody>
      </p:sp>
      <p:sp>
        <p:nvSpPr>
          <p:cNvPr id="8" name="Subtitle 2">
            <a:extLst>
              <a:ext uri="{FF2B5EF4-FFF2-40B4-BE49-F238E27FC236}">
                <a16:creationId xmlns:a16="http://schemas.microsoft.com/office/drawing/2014/main" id="{540BC718-3BD8-644E-8D63-9C1B0F7678B4}"/>
              </a:ext>
            </a:extLst>
          </p:cNvPr>
          <p:cNvSpPr>
            <a:spLocks noGrp="1"/>
          </p:cNvSpPr>
          <p:nvPr>
            <p:ph type="subTitle" idx="1"/>
          </p:nvPr>
        </p:nvSpPr>
        <p:spPr>
          <a:xfrm>
            <a:off x="920266" y="3399650"/>
            <a:ext cx="9144000" cy="1963658"/>
          </a:xfrm>
        </p:spPr>
        <p:txBody>
          <a:bodyPr/>
          <a:lstStyle>
            <a:lvl1pPr marL="0" indent="0" algn="l">
              <a:buNone/>
              <a:defRPr sz="2400" b="1" i="0">
                <a:solidFill>
                  <a:srgbClr val="78787A"/>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81BC21EB-718D-A646-B242-08F44CBBC88B}"/>
              </a:ext>
              <a:ext uri="{C183D7F6-B498-43B3-948B-1728B52AA6E4}">
                <adec:decorative xmlns:adec="http://schemas.microsoft.com/office/drawing/2017/decorative" val="1"/>
              </a:ext>
            </a:extLst>
          </p:cNvPr>
          <p:cNvSpPr>
            <a:spLocks noGrp="1"/>
          </p:cNvSpPr>
          <p:nvPr>
            <p:ph type="dt" sz="half" idx="10"/>
          </p:nvPr>
        </p:nvSpPr>
        <p:spPr/>
        <p:txBody>
          <a:bodyPr/>
          <a:lstStyle/>
          <a:p>
            <a:fld id="{81FF0664-E376-4DA1-82B9-739BA9A2E335}" type="datetime4">
              <a:rPr lang="en-US" smtClean="0"/>
              <a:t>September 24, 2025</a:t>
            </a:fld>
            <a:endParaRPr lang="en-US" dirty="0"/>
          </a:p>
        </p:txBody>
      </p:sp>
      <p:sp>
        <p:nvSpPr>
          <p:cNvPr id="6" name="Slide Number Placeholder 5">
            <a:extLst>
              <a:ext uri="{FF2B5EF4-FFF2-40B4-BE49-F238E27FC236}">
                <a16:creationId xmlns:a16="http://schemas.microsoft.com/office/drawing/2014/main" id="{950F3C57-19F2-D441-B1AA-FB07A18EDCF8}"/>
              </a:ext>
            </a:extLst>
          </p:cNvPr>
          <p:cNvSpPr>
            <a:spLocks noGrp="1"/>
          </p:cNvSpPr>
          <p:nvPr>
            <p:ph type="sldNum" sz="quarter" idx="12"/>
          </p:nvPr>
        </p:nvSpPr>
        <p:spPr/>
        <p:txBody>
          <a:bodyPr/>
          <a:lstStyle/>
          <a:p>
            <a:fld id="{2C451916-448D-084F-871F-01BF4E2B7E7A}" type="slidenum">
              <a:rPr lang="en-US" smtClean="0"/>
              <a:t>‹#›</a:t>
            </a:fld>
            <a:endParaRPr lang="en-US"/>
          </a:p>
        </p:txBody>
      </p:sp>
      <p:sp>
        <p:nvSpPr>
          <p:cNvPr id="5" name="Footer Placeholder 4">
            <a:extLst>
              <a:ext uri="{FF2B5EF4-FFF2-40B4-BE49-F238E27FC236}">
                <a16:creationId xmlns:a16="http://schemas.microsoft.com/office/drawing/2014/main" id="{8C2D573A-E463-4148-AA4A-9BA1A19FADCE}"/>
              </a:ext>
              <a:ext uri="{C183D7F6-B498-43B3-948B-1728B52AA6E4}">
                <adec:decorative xmlns:adec="http://schemas.microsoft.com/office/drawing/2017/decorative" val="1"/>
              </a:ext>
            </a:extLst>
          </p:cNvPr>
          <p:cNvSpPr>
            <a:spLocks noGrp="1"/>
          </p:cNvSpPr>
          <p:nvPr>
            <p:ph type="ftr" sz="quarter" idx="11"/>
          </p:nvPr>
        </p:nvSpPr>
        <p:spPr/>
        <p:txBody>
          <a:bodyPr/>
          <a:lstStyle/>
          <a:p>
            <a:r>
              <a:rPr lang="en-US"/>
              <a:t>Human Foods Program</a:t>
            </a:r>
            <a:endParaRPr lang="en-US" dirty="0"/>
          </a:p>
        </p:txBody>
      </p:sp>
    </p:spTree>
    <p:extLst>
      <p:ext uri="{BB962C8B-B14F-4D97-AF65-F5344CB8AC3E}">
        <p14:creationId xmlns:p14="http://schemas.microsoft.com/office/powerpoint/2010/main" val="29846667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Header with Backgroun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B95B44C-7330-4890-9B33-817560A57468}"/>
              </a:ext>
            </a:extLst>
          </p:cNvPr>
          <p:cNvPicPr>
            <a:picLocks noChangeAspect="1"/>
          </p:cNvPicPr>
          <p:nvPr userDrawn="1"/>
        </p:nvPicPr>
        <p:blipFill>
          <a:blip r:embed="rId2"/>
          <a:srcRect/>
          <a:stretch/>
        </p:blipFill>
        <p:spPr>
          <a:xfrm>
            <a:off x="-21771" y="-67384"/>
            <a:ext cx="12437729" cy="6992768"/>
          </a:xfrm>
          <a:prstGeom prst="rect">
            <a:avLst/>
          </a:prstGeom>
        </p:spPr>
      </p:pic>
      <p:pic>
        <p:nvPicPr>
          <p:cNvPr id="11" name="Picture 10">
            <a:extLst>
              <a:ext uri="{FF2B5EF4-FFF2-40B4-BE49-F238E27FC236}">
                <a16:creationId xmlns:a16="http://schemas.microsoft.com/office/drawing/2014/main" id="{9E07DBCD-A955-4521-B202-8349ADC5D5F8}"/>
              </a:ext>
            </a:extLst>
          </p:cNvPr>
          <p:cNvPicPr>
            <a:picLocks noChangeAspect="1"/>
          </p:cNvPicPr>
          <p:nvPr userDrawn="1"/>
        </p:nvPicPr>
        <p:blipFill>
          <a:blip r:embed="rId3"/>
          <a:srcRect/>
          <a:stretch/>
        </p:blipFill>
        <p:spPr>
          <a:xfrm>
            <a:off x="11322050" y="442774"/>
            <a:ext cx="439511" cy="528459"/>
          </a:xfrm>
          <a:prstGeom prst="rect">
            <a:avLst/>
          </a:prstGeom>
        </p:spPr>
      </p:pic>
      <p:sp>
        <p:nvSpPr>
          <p:cNvPr id="7" name="Title 1">
            <a:extLst>
              <a:ext uri="{FF2B5EF4-FFF2-40B4-BE49-F238E27FC236}">
                <a16:creationId xmlns:a16="http://schemas.microsoft.com/office/drawing/2014/main" id="{4EDD7E31-402C-8B47-99BD-D4428D83D906}"/>
              </a:ext>
            </a:extLst>
          </p:cNvPr>
          <p:cNvSpPr>
            <a:spLocks noGrp="1"/>
          </p:cNvSpPr>
          <p:nvPr>
            <p:ph type="ctrTitle"/>
          </p:nvPr>
        </p:nvSpPr>
        <p:spPr>
          <a:xfrm>
            <a:off x="908117" y="2063135"/>
            <a:ext cx="10249321" cy="1276966"/>
          </a:xfrm>
        </p:spPr>
        <p:txBody>
          <a:bodyPr anchor="t">
            <a:normAutofit/>
          </a:bodyPr>
          <a:lstStyle>
            <a:lvl1pPr algn="l">
              <a:lnSpc>
                <a:spcPts val="4600"/>
              </a:lnSpc>
              <a:defRPr sz="4600">
                <a:solidFill>
                  <a:schemeClr val="bg1"/>
                </a:solidFill>
              </a:defRPr>
            </a:lvl1pPr>
          </a:lstStyle>
          <a:p>
            <a:r>
              <a:rPr lang="en-US" dirty="0"/>
              <a:t>Click to edit Master title style</a:t>
            </a:r>
          </a:p>
        </p:txBody>
      </p:sp>
      <p:sp>
        <p:nvSpPr>
          <p:cNvPr id="8" name="Subtitle 2">
            <a:extLst>
              <a:ext uri="{FF2B5EF4-FFF2-40B4-BE49-F238E27FC236}">
                <a16:creationId xmlns:a16="http://schemas.microsoft.com/office/drawing/2014/main" id="{540BC718-3BD8-644E-8D63-9C1B0F7678B4}"/>
              </a:ext>
            </a:extLst>
          </p:cNvPr>
          <p:cNvSpPr>
            <a:spLocks noGrp="1"/>
          </p:cNvSpPr>
          <p:nvPr>
            <p:ph type="subTitle" idx="1"/>
          </p:nvPr>
        </p:nvSpPr>
        <p:spPr>
          <a:xfrm>
            <a:off x="920266" y="3399650"/>
            <a:ext cx="9144000" cy="1963658"/>
          </a:xfrm>
        </p:spPr>
        <p:txBody>
          <a:bodyPr/>
          <a:lstStyle>
            <a:lvl1pPr marL="0" indent="0" algn="l">
              <a:buNone/>
              <a:defRPr sz="2400" b="1" i="0">
                <a:solidFill>
                  <a:schemeClr val="bg1"/>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3256217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64EB543-71F1-BB41-81DB-6ACC7FDCEA29}"/>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11322050" y="442400"/>
            <a:ext cx="439511" cy="529207"/>
          </a:xfrm>
          <a:prstGeom prst="rect">
            <a:avLst/>
          </a:prstGeom>
        </p:spPr>
      </p:pic>
      <p:sp>
        <p:nvSpPr>
          <p:cNvPr id="2" name="Title 1">
            <a:extLst>
              <a:ext uri="{FF2B5EF4-FFF2-40B4-BE49-F238E27FC236}">
                <a16:creationId xmlns:a16="http://schemas.microsoft.com/office/drawing/2014/main" id="{08E31107-C800-C447-BB00-46CE40BFE976}"/>
              </a:ext>
            </a:extLst>
          </p:cNvPr>
          <p:cNvSpPr>
            <a:spLocks noGrp="1"/>
          </p:cNvSpPr>
          <p:nvPr>
            <p:ph type="title"/>
          </p:nvPr>
        </p:nvSpPr>
        <p:spPr>
          <a:xfrm>
            <a:off x="346877" y="1053659"/>
            <a:ext cx="10515600" cy="548640"/>
          </a:xfrm>
        </p:spPr>
        <p:txBody>
          <a:bodyPr numCol="1" anchor="t"/>
          <a:lstStyle/>
          <a:p>
            <a:r>
              <a:rPr lang="en-US" dirty="0"/>
              <a:t>Click to edit Master title style</a:t>
            </a:r>
          </a:p>
        </p:txBody>
      </p:sp>
      <p:sp>
        <p:nvSpPr>
          <p:cNvPr id="3" name="Content Placeholder 2">
            <a:extLst>
              <a:ext uri="{FF2B5EF4-FFF2-40B4-BE49-F238E27FC236}">
                <a16:creationId xmlns:a16="http://schemas.microsoft.com/office/drawing/2014/main" id="{652BFA71-C67A-5248-BF63-03BF43B66AF9}"/>
              </a:ext>
            </a:extLst>
          </p:cNvPr>
          <p:cNvSpPr>
            <a:spLocks noGrp="1"/>
          </p:cNvSpPr>
          <p:nvPr>
            <p:ph sz="half" idx="1"/>
          </p:nvPr>
        </p:nvSpPr>
        <p:spPr>
          <a:xfrm>
            <a:off x="906440" y="1675497"/>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8749811F-8E05-AA4E-9E43-B38B0CCEB94C}"/>
              </a:ext>
            </a:extLst>
          </p:cNvPr>
          <p:cNvSpPr>
            <a:spLocks noGrp="1"/>
          </p:cNvSpPr>
          <p:nvPr>
            <p:ph sz="half" idx="2"/>
          </p:nvPr>
        </p:nvSpPr>
        <p:spPr>
          <a:xfrm>
            <a:off x="6622579" y="1675497"/>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D604B535-29AA-2042-A100-C11ED10BD983}"/>
              </a:ext>
              <a:ext uri="{C183D7F6-B498-43B3-948B-1728B52AA6E4}">
                <adec:decorative xmlns:adec="http://schemas.microsoft.com/office/drawing/2017/decorative" val="1"/>
              </a:ext>
            </a:extLst>
          </p:cNvPr>
          <p:cNvSpPr>
            <a:spLocks noGrp="1"/>
          </p:cNvSpPr>
          <p:nvPr>
            <p:ph type="dt" sz="half" idx="10"/>
          </p:nvPr>
        </p:nvSpPr>
        <p:spPr/>
        <p:txBody>
          <a:bodyPr/>
          <a:lstStyle/>
          <a:p>
            <a:fld id="{E8251666-14B0-4CDF-80FC-95201AC9629B}" type="datetime4">
              <a:rPr lang="en-US" smtClean="0"/>
              <a:t>September 24, 2025</a:t>
            </a:fld>
            <a:endParaRPr lang="en-US"/>
          </a:p>
        </p:txBody>
      </p:sp>
      <p:sp>
        <p:nvSpPr>
          <p:cNvPr id="7" name="Slide Number Placeholder 6">
            <a:extLst>
              <a:ext uri="{FF2B5EF4-FFF2-40B4-BE49-F238E27FC236}">
                <a16:creationId xmlns:a16="http://schemas.microsoft.com/office/drawing/2014/main" id="{0B4EDAB4-1026-7D4D-A1D7-40513CB43170}"/>
              </a:ext>
            </a:extLst>
          </p:cNvPr>
          <p:cNvSpPr>
            <a:spLocks noGrp="1"/>
          </p:cNvSpPr>
          <p:nvPr>
            <p:ph type="sldNum" sz="quarter" idx="12"/>
          </p:nvPr>
        </p:nvSpPr>
        <p:spPr/>
        <p:txBody>
          <a:bodyPr/>
          <a:lstStyle/>
          <a:p>
            <a:fld id="{2C451916-448D-084F-871F-01BF4E2B7E7A}" type="slidenum">
              <a:rPr lang="en-US" smtClean="0"/>
              <a:t>‹#›</a:t>
            </a:fld>
            <a:endParaRPr lang="en-US"/>
          </a:p>
        </p:txBody>
      </p:sp>
      <p:sp>
        <p:nvSpPr>
          <p:cNvPr id="6" name="Footer Placeholder 5">
            <a:extLst>
              <a:ext uri="{FF2B5EF4-FFF2-40B4-BE49-F238E27FC236}">
                <a16:creationId xmlns:a16="http://schemas.microsoft.com/office/drawing/2014/main" id="{C7579B00-907C-444C-8AEB-C0FFB2DE2E00}"/>
              </a:ext>
              <a:ext uri="{C183D7F6-B498-43B3-948B-1728B52AA6E4}">
                <adec:decorative xmlns:adec="http://schemas.microsoft.com/office/drawing/2017/decorative" val="1"/>
              </a:ext>
            </a:extLst>
          </p:cNvPr>
          <p:cNvSpPr>
            <a:spLocks noGrp="1"/>
          </p:cNvSpPr>
          <p:nvPr>
            <p:ph type="ftr" sz="quarter" idx="11"/>
          </p:nvPr>
        </p:nvSpPr>
        <p:spPr/>
        <p:txBody>
          <a:bodyPr/>
          <a:lstStyle/>
          <a:p>
            <a:r>
              <a:rPr lang="en-US"/>
              <a:t>Human Foods Program</a:t>
            </a:r>
            <a:endParaRPr lang="en-US" dirty="0"/>
          </a:p>
        </p:txBody>
      </p:sp>
    </p:spTree>
    <p:extLst>
      <p:ext uri="{BB962C8B-B14F-4D97-AF65-F5344CB8AC3E}">
        <p14:creationId xmlns:p14="http://schemas.microsoft.com/office/powerpoint/2010/main" val="16680151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64EB543-71F1-BB41-81DB-6ACC7FDCEA29}"/>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11322050" y="442400"/>
            <a:ext cx="439511" cy="529207"/>
          </a:xfrm>
          <a:prstGeom prst="rect">
            <a:avLst/>
          </a:prstGeom>
        </p:spPr>
      </p:pic>
      <p:sp>
        <p:nvSpPr>
          <p:cNvPr id="2" name="Title 1">
            <a:extLst>
              <a:ext uri="{FF2B5EF4-FFF2-40B4-BE49-F238E27FC236}">
                <a16:creationId xmlns:a16="http://schemas.microsoft.com/office/drawing/2014/main" id="{08E31107-C800-C447-BB00-46CE40BFE976}"/>
              </a:ext>
            </a:extLst>
          </p:cNvPr>
          <p:cNvSpPr>
            <a:spLocks noGrp="1"/>
          </p:cNvSpPr>
          <p:nvPr>
            <p:ph type="title"/>
          </p:nvPr>
        </p:nvSpPr>
        <p:spPr>
          <a:xfrm>
            <a:off x="346877" y="1053659"/>
            <a:ext cx="10515600" cy="548640"/>
          </a:xfrm>
        </p:spPr>
        <p:txBody>
          <a:bodyPr numCol="1" anchor="t"/>
          <a:lstStyle/>
          <a:p>
            <a:r>
              <a:rPr lang="en-US" dirty="0"/>
              <a:t>Click to edit Master title style</a:t>
            </a:r>
          </a:p>
        </p:txBody>
      </p:sp>
      <p:sp>
        <p:nvSpPr>
          <p:cNvPr id="3" name="Content Placeholder 2">
            <a:extLst>
              <a:ext uri="{FF2B5EF4-FFF2-40B4-BE49-F238E27FC236}">
                <a16:creationId xmlns:a16="http://schemas.microsoft.com/office/drawing/2014/main" id="{652BFA71-C67A-5248-BF63-03BF43B66AF9}"/>
              </a:ext>
            </a:extLst>
          </p:cNvPr>
          <p:cNvSpPr>
            <a:spLocks noGrp="1"/>
          </p:cNvSpPr>
          <p:nvPr>
            <p:ph sz="half" idx="1"/>
          </p:nvPr>
        </p:nvSpPr>
        <p:spPr>
          <a:xfrm>
            <a:off x="906440" y="1675497"/>
            <a:ext cx="32004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8749811F-8E05-AA4E-9E43-B38B0CCEB94C}"/>
              </a:ext>
            </a:extLst>
          </p:cNvPr>
          <p:cNvSpPr>
            <a:spLocks noGrp="1"/>
          </p:cNvSpPr>
          <p:nvPr>
            <p:ph sz="half" idx="2"/>
          </p:nvPr>
        </p:nvSpPr>
        <p:spPr>
          <a:xfrm>
            <a:off x="4526745" y="1675497"/>
            <a:ext cx="32004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11">
            <a:extLst>
              <a:ext uri="{FF2B5EF4-FFF2-40B4-BE49-F238E27FC236}">
                <a16:creationId xmlns:a16="http://schemas.microsoft.com/office/drawing/2014/main" id="{FBD6D41F-C468-43FE-8673-96D2E5AB062B}"/>
              </a:ext>
            </a:extLst>
          </p:cNvPr>
          <p:cNvSpPr>
            <a:spLocks noGrp="1"/>
          </p:cNvSpPr>
          <p:nvPr>
            <p:ph sz="quarter" idx="14"/>
          </p:nvPr>
        </p:nvSpPr>
        <p:spPr>
          <a:xfrm>
            <a:off x="8147050" y="1675497"/>
            <a:ext cx="3200400" cy="435254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D604B535-29AA-2042-A100-C11ED10BD983}"/>
              </a:ext>
              <a:ext uri="{C183D7F6-B498-43B3-948B-1728B52AA6E4}">
                <adec:decorative xmlns:adec="http://schemas.microsoft.com/office/drawing/2017/decorative" val="1"/>
              </a:ext>
            </a:extLst>
          </p:cNvPr>
          <p:cNvSpPr>
            <a:spLocks noGrp="1"/>
          </p:cNvSpPr>
          <p:nvPr>
            <p:ph type="dt" sz="half" idx="10"/>
          </p:nvPr>
        </p:nvSpPr>
        <p:spPr/>
        <p:txBody>
          <a:bodyPr/>
          <a:lstStyle/>
          <a:p>
            <a:fld id="{4E730ECA-3815-4BA2-907C-678C029AE4F0}" type="datetime4">
              <a:rPr lang="en-US" smtClean="0"/>
              <a:t>September 24, 2025</a:t>
            </a:fld>
            <a:endParaRPr lang="en-US" dirty="0"/>
          </a:p>
        </p:txBody>
      </p:sp>
      <p:sp>
        <p:nvSpPr>
          <p:cNvPr id="7" name="Slide Number Placeholder 6">
            <a:extLst>
              <a:ext uri="{FF2B5EF4-FFF2-40B4-BE49-F238E27FC236}">
                <a16:creationId xmlns:a16="http://schemas.microsoft.com/office/drawing/2014/main" id="{0B4EDAB4-1026-7D4D-A1D7-40513CB43170}"/>
              </a:ext>
            </a:extLst>
          </p:cNvPr>
          <p:cNvSpPr>
            <a:spLocks noGrp="1"/>
          </p:cNvSpPr>
          <p:nvPr>
            <p:ph type="sldNum" sz="quarter" idx="12"/>
          </p:nvPr>
        </p:nvSpPr>
        <p:spPr/>
        <p:txBody>
          <a:bodyPr/>
          <a:lstStyle/>
          <a:p>
            <a:fld id="{2C451916-448D-084F-871F-01BF4E2B7E7A}" type="slidenum">
              <a:rPr lang="en-US" smtClean="0"/>
              <a:t>‹#›</a:t>
            </a:fld>
            <a:endParaRPr lang="en-US"/>
          </a:p>
        </p:txBody>
      </p:sp>
      <p:sp>
        <p:nvSpPr>
          <p:cNvPr id="6" name="Footer Placeholder 5">
            <a:extLst>
              <a:ext uri="{FF2B5EF4-FFF2-40B4-BE49-F238E27FC236}">
                <a16:creationId xmlns:a16="http://schemas.microsoft.com/office/drawing/2014/main" id="{C7579B00-907C-444C-8AEB-C0FFB2DE2E00}"/>
              </a:ext>
              <a:ext uri="{C183D7F6-B498-43B3-948B-1728B52AA6E4}">
                <adec:decorative xmlns:adec="http://schemas.microsoft.com/office/drawing/2017/decorative" val="1"/>
              </a:ext>
            </a:extLst>
          </p:cNvPr>
          <p:cNvSpPr>
            <a:spLocks noGrp="1"/>
          </p:cNvSpPr>
          <p:nvPr>
            <p:ph type="ftr" sz="quarter" idx="11"/>
          </p:nvPr>
        </p:nvSpPr>
        <p:spPr/>
        <p:txBody>
          <a:bodyPr/>
          <a:lstStyle/>
          <a:p>
            <a:r>
              <a:rPr lang="en-US"/>
              <a:t>Human Foods Program</a:t>
            </a:r>
            <a:endParaRPr lang="en-US" dirty="0"/>
          </a:p>
        </p:txBody>
      </p:sp>
    </p:spTree>
    <p:extLst>
      <p:ext uri="{BB962C8B-B14F-4D97-AF65-F5344CB8AC3E}">
        <p14:creationId xmlns:p14="http://schemas.microsoft.com/office/powerpoint/2010/main" val="32990266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hree Content with Caption">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64EB543-71F1-BB41-81DB-6ACC7FDCEA29}"/>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11322050" y="442400"/>
            <a:ext cx="439511" cy="529207"/>
          </a:xfrm>
          <a:prstGeom prst="rect">
            <a:avLst/>
          </a:prstGeom>
        </p:spPr>
      </p:pic>
      <p:sp>
        <p:nvSpPr>
          <p:cNvPr id="2" name="Title 1">
            <a:extLst>
              <a:ext uri="{FF2B5EF4-FFF2-40B4-BE49-F238E27FC236}">
                <a16:creationId xmlns:a16="http://schemas.microsoft.com/office/drawing/2014/main" id="{08E31107-C800-C447-BB00-46CE40BFE976}"/>
              </a:ext>
            </a:extLst>
          </p:cNvPr>
          <p:cNvSpPr>
            <a:spLocks noGrp="1"/>
          </p:cNvSpPr>
          <p:nvPr>
            <p:ph type="title"/>
          </p:nvPr>
        </p:nvSpPr>
        <p:spPr>
          <a:xfrm>
            <a:off x="346877" y="1053659"/>
            <a:ext cx="10515600" cy="548640"/>
          </a:xfrm>
        </p:spPr>
        <p:txBody>
          <a:bodyPr numCol="1" anchor="t"/>
          <a:lstStyle>
            <a:lvl1pPr>
              <a:defRPr>
                <a:solidFill>
                  <a:srgbClr val="007DBB"/>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652BFA71-C67A-5248-BF63-03BF43B66AF9}"/>
              </a:ext>
            </a:extLst>
          </p:cNvPr>
          <p:cNvSpPr>
            <a:spLocks noGrp="1"/>
          </p:cNvSpPr>
          <p:nvPr>
            <p:ph sz="half" idx="1"/>
          </p:nvPr>
        </p:nvSpPr>
        <p:spPr>
          <a:xfrm>
            <a:off x="906440" y="1675497"/>
            <a:ext cx="3200400" cy="3657600"/>
          </a:xfrm>
        </p:spPr>
        <p:txBody>
          <a:bodyPr>
            <a:noAutofit/>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8749811F-8E05-AA4E-9E43-B38B0CCEB94C}"/>
              </a:ext>
            </a:extLst>
          </p:cNvPr>
          <p:cNvSpPr>
            <a:spLocks noGrp="1"/>
          </p:cNvSpPr>
          <p:nvPr>
            <p:ph sz="half" idx="2"/>
          </p:nvPr>
        </p:nvSpPr>
        <p:spPr>
          <a:xfrm>
            <a:off x="4526745" y="1675497"/>
            <a:ext cx="3200400" cy="3657600"/>
          </a:xfrm>
        </p:spPr>
        <p:txBody>
          <a:bodyPr>
            <a:noAutofit/>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11">
            <a:extLst>
              <a:ext uri="{FF2B5EF4-FFF2-40B4-BE49-F238E27FC236}">
                <a16:creationId xmlns:a16="http://schemas.microsoft.com/office/drawing/2014/main" id="{FBD6D41F-C468-43FE-8673-96D2E5AB062B}"/>
              </a:ext>
            </a:extLst>
          </p:cNvPr>
          <p:cNvSpPr>
            <a:spLocks noGrp="1"/>
          </p:cNvSpPr>
          <p:nvPr>
            <p:ph sz="quarter" idx="14"/>
          </p:nvPr>
        </p:nvSpPr>
        <p:spPr>
          <a:xfrm>
            <a:off x="8147050" y="1675497"/>
            <a:ext cx="3200400" cy="3657600"/>
          </a:xfrm>
        </p:spPr>
        <p:txBody>
          <a:bodyPr>
            <a:noAutofit/>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D604B535-29AA-2042-A100-C11ED10BD983}"/>
              </a:ext>
              <a:ext uri="{C183D7F6-B498-43B3-948B-1728B52AA6E4}">
                <adec:decorative xmlns:adec="http://schemas.microsoft.com/office/drawing/2017/decorative" val="1"/>
              </a:ext>
            </a:extLst>
          </p:cNvPr>
          <p:cNvSpPr>
            <a:spLocks noGrp="1"/>
          </p:cNvSpPr>
          <p:nvPr>
            <p:ph type="dt" sz="half" idx="10"/>
          </p:nvPr>
        </p:nvSpPr>
        <p:spPr/>
        <p:txBody>
          <a:bodyPr/>
          <a:lstStyle/>
          <a:p>
            <a:fld id="{531065B1-CD1F-46F0-B6E6-34DDA8C63294}" type="datetime4">
              <a:rPr lang="en-US" smtClean="0"/>
              <a:t>September 24, 2025</a:t>
            </a:fld>
            <a:endParaRPr lang="en-US" dirty="0"/>
          </a:p>
        </p:txBody>
      </p:sp>
      <p:sp>
        <p:nvSpPr>
          <p:cNvPr id="7" name="Slide Number Placeholder 6">
            <a:extLst>
              <a:ext uri="{FF2B5EF4-FFF2-40B4-BE49-F238E27FC236}">
                <a16:creationId xmlns:a16="http://schemas.microsoft.com/office/drawing/2014/main" id="{0B4EDAB4-1026-7D4D-A1D7-40513CB43170}"/>
              </a:ext>
            </a:extLst>
          </p:cNvPr>
          <p:cNvSpPr>
            <a:spLocks noGrp="1"/>
          </p:cNvSpPr>
          <p:nvPr>
            <p:ph type="sldNum" sz="quarter" idx="12"/>
          </p:nvPr>
        </p:nvSpPr>
        <p:spPr/>
        <p:txBody>
          <a:bodyPr/>
          <a:lstStyle/>
          <a:p>
            <a:fld id="{2C451916-448D-084F-871F-01BF4E2B7E7A}" type="slidenum">
              <a:rPr lang="en-US" smtClean="0"/>
              <a:t>‹#›</a:t>
            </a:fld>
            <a:endParaRPr lang="en-US"/>
          </a:p>
        </p:txBody>
      </p:sp>
      <p:sp>
        <p:nvSpPr>
          <p:cNvPr id="6" name="Footer Placeholder 5">
            <a:extLst>
              <a:ext uri="{FF2B5EF4-FFF2-40B4-BE49-F238E27FC236}">
                <a16:creationId xmlns:a16="http://schemas.microsoft.com/office/drawing/2014/main" id="{C7579B00-907C-444C-8AEB-C0FFB2DE2E00}"/>
              </a:ext>
              <a:ext uri="{C183D7F6-B498-43B3-948B-1728B52AA6E4}">
                <adec:decorative xmlns:adec="http://schemas.microsoft.com/office/drawing/2017/decorative" val="1"/>
              </a:ext>
            </a:extLst>
          </p:cNvPr>
          <p:cNvSpPr>
            <a:spLocks noGrp="1"/>
          </p:cNvSpPr>
          <p:nvPr>
            <p:ph type="ftr" sz="quarter" idx="11"/>
          </p:nvPr>
        </p:nvSpPr>
        <p:spPr/>
        <p:txBody>
          <a:bodyPr/>
          <a:lstStyle/>
          <a:p>
            <a:r>
              <a:rPr lang="en-US"/>
              <a:t>Human Foods Program</a:t>
            </a:r>
            <a:endParaRPr lang="en-US" dirty="0"/>
          </a:p>
        </p:txBody>
      </p:sp>
      <p:sp>
        <p:nvSpPr>
          <p:cNvPr id="10" name="Text Placeholder 9">
            <a:extLst>
              <a:ext uri="{FF2B5EF4-FFF2-40B4-BE49-F238E27FC236}">
                <a16:creationId xmlns:a16="http://schemas.microsoft.com/office/drawing/2014/main" id="{44F535C3-8186-4FE5-88AD-943359257A5E}"/>
              </a:ext>
            </a:extLst>
          </p:cNvPr>
          <p:cNvSpPr>
            <a:spLocks noGrp="1"/>
          </p:cNvSpPr>
          <p:nvPr>
            <p:ph type="body" sz="quarter" idx="15"/>
          </p:nvPr>
        </p:nvSpPr>
        <p:spPr>
          <a:xfrm>
            <a:off x="906462" y="5422900"/>
            <a:ext cx="3200377" cy="274320"/>
          </a:xfrm>
        </p:spPr>
        <p:txBody>
          <a:bodyPr lIns="0">
            <a:noAutofit/>
          </a:bodyPr>
          <a:lstStyle>
            <a:lvl1pPr marL="0" indent="0" algn="l">
              <a:buNone/>
              <a:defRPr sz="1200">
                <a:solidFill>
                  <a:srgbClr val="007DBB"/>
                </a:solidFill>
                <a:latin typeface="Arial" panose="020B0604020202020204" pitchFamily="34" charset="0"/>
                <a:cs typeface="Arial" panose="020B0604020202020204" pitchFamily="34" charset="0"/>
              </a:defRPr>
            </a:lvl1pPr>
            <a:lvl2pPr marL="457200" indent="0" algn="ctr">
              <a:buNone/>
              <a:defRPr sz="1200">
                <a:solidFill>
                  <a:srgbClr val="007DBB"/>
                </a:solidFill>
                <a:latin typeface="Arial" panose="020B0604020202020204" pitchFamily="34" charset="0"/>
                <a:cs typeface="Arial" panose="020B0604020202020204" pitchFamily="34" charset="0"/>
              </a:defRPr>
            </a:lvl2pPr>
            <a:lvl3pPr marL="914400" indent="0" algn="ctr">
              <a:buNone/>
              <a:defRPr sz="1200">
                <a:solidFill>
                  <a:srgbClr val="007DBB"/>
                </a:solidFill>
                <a:latin typeface="Arial" panose="020B0604020202020204" pitchFamily="34" charset="0"/>
                <a:cs typeface="Arial" panose="020B0604020202020204" pitchFamily="34" charset="0"/>
              </a:defRPr>
            </a:lvl3pPr>
            <a:lvl4pPr marL="1371600" indent="0" algn="ctr">
              <a:buNone/>
              <a:defRPr sz="1200">
                <a:solidFill>
                  <a:srgbClr val="007DBB"/>
                </a:solidFill>
                <a:latin typeface="Arial" panose="020B0604020202020204" pitchFamily="34" charset="0"/>
                <a:cs typeface="Arial" panose="020B0604020202020204" pitchFamily="34" charset="0"/>
              </a:defRPr>
            </a:lvl4pPr>
            <a:lvl5pPr marL="1828800" indent="0" algn="ctr">
              <a:buNone/>
              <a:defRPr sz="1200">
                <a:solidFill>
                  <a:srgbClr val="007DBB"/>
                </a:solidFill>
                <a:latin typeface="Arial" panose="020B0604020202020204" pitchFamily="34" charset="0"/>
                <a:cs typeface="Arial" panose="020B0604020202020204" pitchFamily="34" charset="0"/>
              </a:defRPr>
            </a:lvl5pPr>
          </a:lstStyle>
          <a:p>
            <a:pPr lvl="0"/>
            <a:r>
              <a:rPr lang="en-US" dirty="0"/>
              <a:t>Click to edit Master text styles</a:t>
            </a:r>
          </a:p>
        </p:txBody>
      </p:sp>
      <p:sp>
        <p:nvSpPr>
          <p:cNvPr id="13" name="Text Placeholder 12">
            <a:extLst>
              <a:ext uri="{FF2B5EF4-FFF2-40B4-BE49-F238E27FC236}">
                <a16:creationId xmlns:a16="http://schemas.microsoft.com/office/drawing/2014/main" id="{C349AD48-E355-4D85-A5B9-FB2C10427113}"/>
              </a:ext>
            </a:extLst>
          </p:cNvPr>
          <p:cNvSpPr>
            <a:spLocks noGrp="1"/>
          </p:cNvSpPr>
          <p:nvPr>
            <p:ph type="body" sz="quarter" idx="16"/>
          </p:nvPr>
        </p:nvSpPr>
        <p:spPr>
          <a:xfrm>
            <a:off x="4525963" y="5422900"/>
            <a:ext cx="3200400" cy="274320"/>
          </a:xfrm>
        </p:spPr>
        <p:txBody>
          <a:bodyPr vert="horz" lIns="0" tIns="45720" rIns="91440" bIns="45720" rtlCol="0">
            <a:noAutofit/>
          </a:bodyPr>
          <a:lstStyle>
            <a:lvl1pPr marL="0" indent="0" algn="l">
              <a:buNone/>
              <a:defRPr lang="en-US" sz="1200" smtClean="0">
                <a:solidFill>
                  <a:srgbClr val="007DBB"/>
                </a:solidFill>
                <a:latin typeface="Arial" panose="020B0604020202020204" pitchFamily="34" charset="0"/>
                <a:cs typeface="Arial" panose="020B0604020202020204" pitchFamily="34" charset="0"/>
              </a:defRPr>
            </a:lvl1pPr>
            <a:lvl2pPr algn="ctr">
              <a:defRPr lang="en-US" sz="1200" smtClean="0">
                <a:solidFill>
                  <a:srgbClr val="007DBB"/>
                </a:solidFill>
                <a:latin typeface="Arial" panose="020B0604020202020204" pitchFamily="34" charset="0"/>
                <a:cs typeface="Arial" panose="020B0604020202020204" pitchFamily="34" charset="0"/>
              </a:defRPr>
            </a:lvl2pPr>
            <a:lvl3pPr algn="ctr">
              <a:defRPr lang="en-US" sz="1200" smtClean="0">
                <a:solidFill>
                  <a:srgbClr val="007DBB"/>
                </a:solidFill>
                <a:latin typeface="Arial" panose="020B0604020202020204" pitchFamily="34" charset="0"/>
                <a:cs typeface="Arial" panose="020B0604020202020204" pitchFamily="34" charset="0"/>
              </a:defRPr>
            </a:lvl3pPr>
            <a:lvl4pPr algn="ctr">
              <a:defRPr lang="en-US" sz="1200" smtClean="0">
                <a:solidFill>
                  <a:srgbClr val="007DBB"/>
                </a:solidFill>
                <a:latin typeface="Arial" panose="020B0604020202020204" pitchFamily="34" charset="0"/>
                <a:cs typeface="Arial" panose="020B0604020202020204" pitchFamily="34" charset="0"/>
              </a:defRPr>
            </a:lvl4pPr>
            <a:lvl5pPr algn="ctr">
              <a:defRPr lang="en-US" sz="1200">
                <a:solidFill>
                  <a:srgbClr val="007DBB"/>
                </a:solidFill>
                <a:latin typeface="Arial" panose="020B0604020202020204" pitchFamily="34" charset="0"/>
                <a:cs typeface="Arial" panose="020B0604020202020204" pitchFamily="34" charset="0"/>
              </a:defRPr>
            </a:lvl5pPr>
          </a:lstStyle>
          <a:p>
            <a:pPr marL="228600" lvl="0" indent="-228600"/>
            <a:r>
              <a:rPr lang="en-US" dirty="0"/>
              <a:t>Click to edit Master text styles</a:t>
            </a:r>
          </a:p>
        </p:txBody>
      </p:sp>
      <p:sp>
        <p:nvSpPr>
          <p:cNvPr id="15" name="Text Placeholder 14">
            <a:extLst>
              <a:ext uri="{FF2B5EF4-FFF2-40B4-BE49-F238E27FC236}">
                <a16:creationId xmlns:a16="http://schemas.microsoft.com/office/drawing/2014/main" id="{07831B7C-0690-4D86-813C-3EC2A0013ED2}"/>
              </a:ext>
            </a:extLst>
          </p:cNvPr>
          <p:cNvSpPr>
            <a:spLocks noGrp="1"/>
          </p:cNvSpPr>
          <p:nvPr>
            <p:ph type="body" sz="quarter" idx="17"/>
          </p:nvPr>
        </p:nvSpPr>
        <p:spPr>
          <a:xfrm>
            <a:off x="8147050" y="5422900"/>
            <a:ext cx="3200400" cy="274320"/>
          </a:xfrm>
        </p:spPr>
        <p:txBody>
          <a:bodyPr vert="horz" lIns="0" tIns="45720" rIns="91440" bIns="45720" rtlCol="0">
            <a:noAutofit/>
          </a:bodyPr>
          <a:lstStyle>
            <a:lvl1pPr marL="0" indent="0" algn="l">
              <a:buNone/>
              <a:defRPr lang="en-US" sz="1200" smtClean="0">
                <a:solidFill>
                  <a:srgbClr val="007DBB"/>
                </a:solidFill>
                <a:latin typeface="Arial" panose="020B0604020202020204" pitchFamily="34" charset="0"/>
                <a:cs typeface="Arial" panose="020B0604020202020204" pitchFamily="34" charset="0"/>
              </a:defRPr>
            </a:lvl1pPr>
            <a:lvl2pPr algn="ctr">
              <a:defRPr lang="en-US" sz="1200" smtClean="0">
                <a:solidFill>
                  <a:srgbClr val="007DBB"/>
                </a:solidFill>
                <a:latin typeface="Arial" panose="020B0604020202020204" pitchFamily="34" charset="0"/>
                <a:cs typeface="Arial" panose="020B0604020202020204" pitchFamily="34" charset="0"/>
              </a:defRPr>
            </a:lvl2pPr>
            <a:lvl3pPr algn="ctr">
              <a:defRPr lang="en-US" sz="1200" smtClean="0">
                <a:solidFill>
                  <a:srgbClr val="007DBB"/>
                </a:solidFill>
                <a:latin typeface="Arial" panose="020B0604020202020204" pitchFamily="34" charset="0"/>
                <a:cs typeface="Arial" panose="020B0604020202020204" pitchFamily="34" charset="0"/>
              </a:defRPr>
            </a:lvl3pPr>
            <a:lvl4pPr algn="ctr">
              <a:defRPr lang="en-US" sz="1200" smtClean="0">
                <a:solidFill>
                  <a:srgbClr val="007DBB"/>
                </a:solidFill>
                <a:latin typeface="Arial" panose="020B0604020202020204" pitchFamily="34" charset="0"/>
                <a:cs typeface="Arial" panose="020B0604020202020204" pitchFamily="34" charset="0"/>
              </a:defRPr>
            </a:lvl4pPr>
            <a:lvl5pPr algn="ctr">
              <a:defRPr lang="en-US" sz="1200">
                <a:solidFill>
                  <a:srgbClr val="007DBB"/>
                </a:solidFill>
                <a:latin typeface="Arial" panose="020B0604020202020204" pitchFamily="34" charset="0"/>
                <a:cs typeface="Arial" panose="020B0604020202020204" pitchFamily="34" charset="0"/>
              </a:defRPr>
            </a:lvl5pPr>
          </a:lstStyle>
          <a:p>
            <a:pPr marL="228600" lvl="0" indent="-228600"/>
            <a:r>
              <a:rPr lang="en-US" dirty="0"/>
              <a:t>Click to edit Master text styles</a:t>
            </a:r>
          </a:p>
        </p:txBody>
      </p:sp>
    </p:spTree>
    <p:extLst>
      <p:ext uri="{BB962C8B-B14F-4D97-AF65-F5344CB8AC3E}">
        <p14:creationId xmlns:p14="http://schemas.microsoft.com/office/powerpoint/2010/main" val="29574552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19610-83C7-3D4A-A4A5-4F86D0BA2FC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57733A5-E61B-484A-98BB-EF495F3314B6}"/>
              </a:ext>
              <a:ext uri="{C183D7F6-B498-43B3-948B-1728B52AA6E4}">
                <adec:decorative xmlns:adec="http://schemas.microsoft.com/office/drawing/2017/decorative" val="1"/>
              </a:ext>
            </a:extLst>
          </p:cNvPr>
          <p:cNvSpPr>
            <a:spLocks noGrp="1"/>
          </p:cNvSpPr>
          <p:nvPr>
            <p:ph type="dt" sz="half" idx="10"/>
          </p:nvPr>
        </p:nvSpPr>
        <p:spPr/>
        <p:txBody>
          <a:bodyPr/>
          <a:lstStyle/>
          <a:p>
            <a:fld id="{8A12BBCD-C84B-484F-B0CB-510301F81D89}" type="datetime4">
              <a:rPr lang="en-US" smtClean="0"/>
              <a:t>September 24, 2025</a:t>
            </a:fld>
            <a:endParaRPr lang="en-US"/>
          </a:p>
        </p:txBody>
      </p:sp>
      <p:sp>
        <p:nvSpPr>
          <p:cNvPr id="4" name="Footer Placeholder 3">
            <a:extLst>
              <a:ext uri="{FF2B5EF4-FFF2-40B4-BE49-F238E27FC236}">
                <a16:creationId xmlns:a16="http://schemas.microsoft.com/office/drawing/2014/main" id="{D63D9225-69CC-F845-BFAC-B0755ABB1ACA}"/>
              </a:ext>
              <a:ext uri="{C183D7F6-B498-43B3-948B-1728B52AA6E4}">
                <adec:decorative xmlns:adec="http://schemas.microsoft.com/office/drawing/2017/decorative" val="1"/>
              </a:ext>
            </a:extLst>
          </p:cNvPr>
          <p:cNvSpPr>
            <a:spLocks noGrp="1"/>
          </p:cNvSpPr>
          <p:nvPr>
            <p:ph type="ftr" sz="quarter" idx="11"/>
          </p:nvPr>
        </p:nvSpPr>
        <p:spPr/>
        <p:txBody>
          <a:bodyPr/>
          <a:lstStyle/>
          <a:p>
            <a:r>
              <a:rPr lang="en-US"/>
              <a:t>Human Foods Program</a:t>
            </a:r>
            <a:endParaRPr lang="en-US" dirty="0"/>
          </a:p>
        </p:txBody>
      </p:sp>
      <p:sp>
        <p:nvSpPr>
          <p:cNvPr id="5" name="Slide Number Placeholder 4">
            <a:extLst>
              <a:ext uri="{FF2B5EF4-FFF2-40B4-BE49-F238E27FC236}">
                <a16:creationId xmlns:a16="http://schemas.microsoft.com/office/drawing/2014/main" id="{53584432-1700-4F44-80E3-B4BFA4427490}"/>
              </a:ext>
            </a:extLst>
          </p:cNvPr>
          <p:cNvSpPr>
            <a:spLocks noGrp="1"/>
          </p:cNvSpPr>
          <p:nvPr>
            <p:ph type="sldNum" sz="quarter" idx="12"/>
          </p:nvPr>
        </p:nvSpPr>
        <p:spPr/>
        <p:txBody>
          <a:bodyPr/>
          <a:lstStyle/>
          <a:p>
            <a:fld id="{2C451916-448D-084F-871F-01BF4E2B7E7A}" type="slidenum">
              <a:rPr lang="en-US" smtClean="0"/>
              <a:t>‹#›</a:t>
            </a:fld>
            <a:endParaRPr lang="en-US"/>
          </a:p>
        </p:txBody>
      </p:sp>
      <p:pic>
        <p:nvPicPr>
          <p:cNvPr id="6" name="Picture 5">
            <a:extLst>
              <a:ext uri="{FF2B5EF4-FFF2-40B4-BE49-F238E27FC236}">
                <a16:creationId xmlns:a16="http://schemas.microsoft.com/office/drawing/2014/main" id="{AAE6E2E3-6AFA-934A-9EBE-15A1044B794D}"/>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11322050" y="442400"/>
            <a:ext cx="439511" cy="529207"/>
          </a:xfrm>
          <a:prstGeom prst="rect">
            <a:avLst/>
          </a:prstGeom>
        </p:spPr>
      </p:pic>
    </p:spTree>
    <p:extLst>
      <p:ext uri="{BB962C8B-B14F-4D97-AF65-F5344CB8AC3E}">
        <p14:creationId xmlns:p14="http://schemas.microsoft.com/office/powerpoint/2010/main" val="12998303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5006D43-080D-8F4F-9ADF-A49BB6C9241B}"/>
              </a:ext>
            </a:extLst>
          </p:cNvPr>
          <p:cNvSpPr>
            <a:spLocks noGrp="1"/>
          </p:cNvSpPr>
          <p:nvPr>
            <p:ph type="title"/>
          </p:nvPr>
        </p:nvSpPr>
        <p:spPr>
          <a:xfrm>
            <a:off x="330199" y="607218"/>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F2151461-AF4C-1F43-AEEA-79424D0C6E1B}"/>
              </a:ext>
            </a:extLst>
          </p:cNvPr>
          <p:cNvSpPr>
            <a:spLocks noGrp="1"/>
          </p:cNvSpPr>
          <p:nvPr>
            <p:ph type="body" idx="1"/>
          </p:nvPr>
        </p:nvSpPr>
        <p:spPr>
          <a:xfrm>
            <a:off x="912585" y="1673224"/>
            <a:ext cx="10192657" cy="3914775"/>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B6347AA2-6BFE-F04A-8258-381B24A99A21}"/>
              </a:ext>
            </a:extLst>
          </p:cNvPr>
          <p:cNvSpPr>
            <a:spLocks noGrp="1"/>
          </p:cNvSpPr>
          <p:nvPr>
            <p:ph type="dt" sz="half" idx="2"/>
          </p:nvPr>
        </p:nvSpPr>
        <p:spPr>
          <a:xfrm>
            <a:off x="342904" y="6399891"/>
            <a:ext cx="2743200" cy="365125"/>
          </a:xfrm>
          <a:prstGeom prst="rect">
            <a:avLst/>
          </a:prstGeom>
        </p:spPr>
        <p:txBody>
          <a:bodyPr vert="horz" lIns="91440" tIns="45720" rIns="91440" bIns="45720" rtlCol="0" anchor="ctr"/>
          <a:lstStyle>
            <a:lvl1pPr algn="l">
              <a:defRPr sz="1050" b="0" i="0">
                <a:solidFill>
                  <a:srgbClr val="007DBB"/>
                </a:solidFill>
                <a:latin typeface="Arial" panose="020B0604020202020204" pitchFamily="34" charset="0"/>
                <a:cs typeface="Arial" panose="020B0604020202020204" pitchFamily="34" charset="0"/>
              </a:defRPr>
            </a:lvl1pPr>
          </a:lstStyle>
          <a:p>
            <a:fld id="{388DB96F-C361-40C7-A11A-A33DD600FC38}" type="datetime4">
              <a:rPr lang="en-US" smtClean="0"/>
              <a:t>September 24, 2025</a:t>
            </a:fld>
            <a:endParaRPr lang="en-US" dirty="0"/>
          </a:p>
        </p:txBody>
      </p:sp>
      <p:sp>
        <p:nvSpPr>
          <p:cNvPr id="6" name="Slide Number Placeholder 5">
            <a:extLst>
              <a:ext uri="{FF2B5EF4-FFF2-40B4-BE49-F238E27FC236}">
                <a16:creationId xmlns:a16="http://schemas.microsoft.com/office/drawing/2014/main" id="{06FF60DE-F467-5A4D-97D4-1ED60328B15C}"/>
              </a:ext>
            </a:extLst>
          </p:cNvPr>
          <p:cNvSpPr>
            <a:spLocks noGrp="1"/>
          </p:cNvSpPr>
          <p:nvPr>
            <p:ph type="sldNum" sz="quarter" idx="4"/>
          </p:nvPr>
        </p:nvSpPr>
        <p:spPr>
          <a:xfrm>
            <a:off x="4724400" y="6399892"/>
            <a:ext cx="2743200" cy="365125"/>
          </a:xfrm>
          <a:prstGeom prst="rect">
            <a:avLst/>
          </a:prstGeom>
        </p:spPr>
        <p:txBody>
          <a:bodyPr vert="horz" lIns="91440" tIns="45720" rIns="91440" bIns="45720" rtlCol="0" anchor="ctr"/>
          <a:lstStyle>
            <a:lvl1pPr algn="ctr">
              <a:defRPr sz="1050" b="0" i="0">
                <a:solidFill>
                  <a:srgbClr val="007DBB"/>
                </a:solidFill>
                <a:latin typeface="Arial" panose="020B0604020202020204" pitchFamily="34" charset="0"/>
                <a:cs typeface="Arial" panose="020B0604020202020204" pitchFamily="34" charset="0"/>
              </a:defRPr>
            </a:lvl1pPr>
          </a:lstStyle>
          <a:p>
            <a:fld id="{2C451916-448D-084F-871F-01BF4E2B7E7A}" type="slidenum">
              <a:rPr lang="en-US" smtClean="0"/>
              <a:pPr/>
              <a:t>‹#›</a:t>
            </a:fld>
            <a:endParaRPr lang="en-US" dirty="0"/>
          </a:p>
        </p:txBody>
      </p:sp>
      <p:sp>
        <p:nvSpPr>
          <p:cNvPr id="5" name="Footer Placeholder 4">
            <a:extLst>
              <a:ext uri="{FF2B5EF4-FFF2-40B4-BE49-F238E27FC236}">
                <a16:creationId xmlns:a16="http://schemas.microsoft.com/office/drawing/2014/main" id="{384057A9-0926-7841-86C9-8895334BDF52}"/>
              </a:ext>
            </a:extLst>
          </p:cNvPr>
          <p:cNvSpPr>
            <a:spLocks noGrp="1"/>
          </p:cNvSpPr>
          <p:nvPr>
            <p:ph type="ftr" sz="quarter" idx="3"/>
          </p:nvPr>
        </p:nvSpPr>
        <p:spPr>
          <a:xfrm>
            <a:off x="7739741" y="6399892"/>
            <a:ext cx="4114800" cy="365125"/>
          </a:xfrm>
          <a:prstGeom prst="rect">
            <a:avLst/>
          </a:prstGeom>
        </p:spPr>
        <p:txBody>
          <a:bodyPr vert="horz" lIns="91440" tIns="45720" rIns="91440" bIns="45720" rtlCol="0" anchor="ctr"/>
          <a:lstStyle>
            <a:lvl1pPr algn="r">
              <a:defRPr sz="1050" b="0" i="0">
                <a:solidFill>
                  <a:srgbClr val="007DBB"/>
                </a:solidFill>
                <a:latin typeface="Arial" panose="020B0604020202020204" pitchFamily="34" charset="0"/>
                <a:cs typeface="Arial" panose="020B0604020202020204" pitchFamily="34" charset="0"/>
              </a:defRPr>
            </a:lvl1pPr>
          </a:lstStyle>
          <a:p>
            <a:r>
              <a:rPr lang="en-US"/>
              <a:t>Human Foods Program</a:t>
            </a:r>
            <a:endParaRPr lang="en-US" dirty="0"/>
          </a:p>
        </p:txBody>
      </p:sp>
    </p:spTree>
    <p:extLst>
      <p:ext uri="{BB962C8B-B14F-4D97-AF65-F5344CB8AC3E}">
        <p14:creationId xmlns:p14="http://schemas.microsoft.com/office/powerpoint/2010/main" val="3604960212"/>
      </p:ext>
    </p:extLst>
  </p:cSld>
  <p:clrMap bg1="lt1" tx1="dk1" bg2="lt2" tx2="dk2" accent1="accent1" accent2="accent2" accent3="accent3" accent4="accent4" accent5="accent5" accent6="accent6" hlink="hlink" folHlink="folHlink"/>
  <p:sldLayoutIdLst>
    <p:sldLayoutId id="2147483663" r:id="rId1"/>
    <p:sldLayoutId id="2147483649" r:id="rId2"/>
    <p:sldLayoutId id="2147483650" r:id="rId3"/>
    <p:sldLayoutId id="2147483651" r:id="rId4"/>
    <p:sldLayoutId id="2147483666" r:id="rId5"/>
    <p:sldLayoutId id="2147483652" r:id="rId6"/>
    <p:sldLayoutId id="2147483660" r:id="rId7"/>
    <p:sldLayoutId id="2147483665" r:id="rId8"/>
    <p:sldLayoutId id="2147483654" r:id="rId9"/>
    <p:sldLayoutId id="2147483655" r:id="rId10"/>
    <p:sldLayoutId id="2147483661" r:id="rId11"/>
  </p:sldLayoutIdLst>
  <p:hf hdr="0"/>
  <p:txStyles>
    <p:titleStyle>
      <a:lvl1pPr algn="l" defTabSz="914400" rtl="0" eaLnBrk="1" latinLnBrk="0" hangingPunct="1">
        <a:lnSpc>
          <a:spcPct val="90000"/>
        </a:lnSpc>
        <a:spcBef>
          <a:spcPct val="0"/>
        </a:spcBef>
        <a:buNone/>
        <a:defRPr sz="3000" b="1" kern="1200">
          <a:solidFill>
            <a:srgbClr val="007DBB"/>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Clr>
          <a:srgbClr val="007DBB"/>
        </a:buClr>
        <a:buFont typeface="Wingdings" pitchFamily="2" charset="2"/>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Clr>
          <a:srgbClr val="007DBB"/>
        </a:buClr>
        <a:buFont typeface="Wingdings" pitchFamily="2" charset="2"/>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Clr>
          <a:srgbClr val="007DBB"/>
        </a:buClr>
        <a:buFont typeface="Wingdings" pitchFamily="2" charset="2"/>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Clr>
          <a:srgbClr val="007DBB"/>
        </a:buClr>
        <a:buFont typeface="Wingdings" pitchFamily="2" charset="2"/>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Clr>
          <a:srgbClr val="007DBB"/>
        </a:buClr>
        <a:buFont typeface="Wingdings" pitchFamily="2" charset="2"/>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7.png"/><Relationship Id="rId1" Type="http://schemas.openxmlformats.org/officeDocument/2006/relationships/slideLayout" Target="../slideLayouts/slideLayout3.xml"/><Relationship Id="rId5" Type="http://schemas.openxmlformats.org/officeDocument/2006/relationships/image" Target="../media/image19.png"/><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3.xml"/><Relationship Id="rId5" Type="http://schemas.openxmlformats.org/officeDocument/2006/relationships/image" Target="../media/image12.png"/><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3.xml"/><Relationship Id="rId5" Type="http://schemas.openxmlformats.org/officeDocument/2006/relationships/image" Target="../media/image16.png"/><Relationship Id="rId4" Type="http://schemas.openxmlformats.org/officeDocument/2006/relationships/image" Target="../media/image29.png"/></Relationships>
</file>

<file path=ppt/slides/_rels/slide2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34.png"/></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44.png"/></Relationships>
</file>

<file path=ppt/slides/_rels/slide3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74C9C1B-33C2-A717-1F50-66310672A8ED}"/>
              </a:ext>
            </a:extLst>
          </p:cNvPr>
          <p:cNvSpPr txBox="1"/>
          <p:nvPr/>
        </p:nvSpPr>
        <p:spPr>
          <a:xfrm>
            <a:off x="1318082" y="6206153"/>
            <a:ext cx="3883675" cy="307777"/>
          </a:xfrm>
          <a:prstGeom prst="rect">
            <a:avLst/>
          </a:prstGeom>
          <a:noFill/>
        </p:spPr>
        <p:txBody>
          <a:bodyPr wrap="square" rtlCol="0">
            <a:spAutoFit/>
          </a:bodyPr>
          <a:lstStyle/>
          <a:p>
            <a:r>
              <a:rPr lang="en-US" sz="1400" dirty="0">
                <a:solidFill>
                  <a:schemeClr val="bg1"/>
                </a:solidFill>
                <a:latin typeface="Arial" panose="020B0604020202020204" pitchFamily="34" charset="0"/>
                <a:cs typeface="Arial" panose="020B0604020202020204" pitchFamily="34" charset="0"/>
              </a:rPr>
              <a:t>Human Foods Program</a:t>
            </a:r>
          </a:p>
        </p:txBody>
      </p:sp>
    </p:spTree>
    <p:extLst>
      <p:ext uri="{BB962C8B-B14F-4D97-AF65-F5344CB8AC3E}">
        <p14:creationId xmlns:p14="http://schemas.microsoft.com/office/powerpoint/2010/main" val="12129121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CAA382-87B0-6878-2438-3D0FD6366644}"/>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90F39898-FC07-9067-45DD-A07285F752F9}"/>
              </a:ext>
            </a:extLst>
          </p:cNvPr>
          <p:cNvSpPr>
            <a:spLocks noGrp="1"/>
          </p:cNvSpPr>
          <p:nvPr>
            <p:ph type="dt" sz="half" idx="10"/>
          </p:nvPr>
        </p:nvSpPr>
        <p:spPr/>
        <p:txBody>
          <a:bodyPr/>
          <a:lstStyle/>
          <a:p>
            <a:fld id="{9503DF17-4AB6-4238-A389-A568656994F8}" type="datetime4">
              <a:rPr lang="en-US" smtClean="0"/>
              <a:t>September 24, 2025</a:t>
            </a:fld>
            <a:endParaRPr lang="en-US" dirty="0"/>
          </a:p>
        </p:txBody>
      </p:sp>
      <p:sp>
        <p:nvSpPr>
          <p:cNvPr id="5" name="Slide Number Placeholder 4">
            <a:extLst>
              <a:ext uri="{FF2B5EF4-FFF2-40B4-BE49-F238E27FC236}">
                <a16:creationId xmlns:a16="http://schemas.microsoft.com/office/drawing/2014/main" id="{F1BB0E28-895D-46A7-E511-C0059B10430F}"/>
              </a:ext>
            </a:extLst>
          </p:cNvPr>
          <p:cNvSpPr>
            <a:spLocks noGrp="1"/>
          </p:cNvSpPr>
          <p:nvPr>
            <p:ph type="sldNum" sz="quarter" idx="12"/>
          </p:nvPr>
        </p:nvSpPr>
        <p:spPr/>
        <p:txBody>
          <a:bodyPr/>
          <a:lstStyle/>
          <a:p>
            <a:fld id="{2C451916-448D-084F-871F-01BF4E2B7E7A}" type="slidenum">
              <a:rPr lang="en-US" smtClean="0"/>
              <a:t>10</a:t>
            </a:fld>
            <a:endParaRPr lang="en-US"/>
          </a:p>
        </p:txBody>
      </p:sp>
      <p:sp>
        <p:nvSpPr>
          <p:cNvPr id="6" name="Footer Placeholder 5">
            <a:extLst>
              <a:ext uri="{FF2B5EF4-FFF2-40B4-BE49-F238E27FC236}">
                <a16:creationId xmlns:a16="http://schemas.microsoft.com/office/drawing/2014/main" id="{DA3CBDF9-82E8-F8B3-D01F-F7D065961369}"/>
              </a:ext>
            </a:extLst>
          </p:cNvPr>
          <p:cNvSpPr>
            <a:spLocks noGrp="1"/>
          </p:cNvSpPr>
          <p:nvPr>
            <p:ph type="ftr" sz="quarter" idx="11"/>
          </p:nvPr>
        </p:nvSpPr>
        <p:spPr/>
        <p:txBody>
          <a:bodyPr/>
          <a:lstStyle/>
          <a:p>
            <a:r>
              <a:rPr lang="en-US"/>
              <a:t>Human Foods Program</a:t>
            </a:r>
            <a:endParaRPr lang="en-US" dirty="0"/>
          </a:p>
        </p:txBody>
      </p:sp>
      <p:pic>
        <p:nvPicPr>
          <p:cNvPr id="21" name="Picture 20" descr="Logo, company name&#10;&#10;AI-generated content may be incorrect.">
            <a:extLst>
              <a:ext uri="{FF2B5EF4-FFF2-40B4-BE49-F238E27FC236}">
                <a16:creationId xmlns:a16="http://schemas.microsoft.com/office/drawing/2014/main" id="{7979EDAD-52C2-8AC0-9A86-5C22434CC4E0}"/>
              </a:ext>
            </a:extLst>
          </p:cNvPr>
          <p:cNvPicPr>
            <a:picLocks noChangeAspect="1"/>
          </p:cNvPicPr>
          <p:nvPr/>
        </p:nvPicPr>
        <p:blipFill>
          <a:blip r:embed="rId2"/>
          <a:stretch>
            <a:fillRect/>
          </a:stretch>
        </p:blipFill>
        <p:spPr>
          <a:xfrm>
            <a:off x="181761" y="1422279"/>
            <a:ext cx="5952406" cy="2770530"/>
          </a:xfrm>
          <a:prstGeom prst="rect">
            <a:avLst/>
          </a:prstGeom>
          <a:ln>
            <a:solidFill>
              <a:schemeClr val="tx1"/>
            </a:solidFill>
          </a:ln>
        </p:spPr>
      </p:pic>
      <p:sp>
        <p:nvSpPr>
          <p:cNvPr id="25" name="Rectangle 24">
            <a:extLst>
              <a:ext uri="{FF2B5EF4-FFF2-40B4-BE49-F238E27FC236}">
                <a16:creationId xmlns:a16="http://schemas.microsoft.com/office/drawing/2014/main" id="{BC991D83-BF9E-4731-3532-1B8CBD039866}"/>
              </a:ext>
            </a:extLst>
          </p:cNvPr>
          <p:cNvSpPr/>
          <p:nvPr/>
        </p:nvSpPr>
        <p:spPr>
          <a:xfrm>
            <a:off x="3167251" y="1546291"/>
            <a:ext cx="1468584" cy="1318572"/>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Graphical user interface, text&#10;&#10;AI-generated content may be incorrect.">
            <a:extLst>
              <a:ext uri="{FF2B5EF4-FFF2-40B4-BE49-F238E27FC236}">
                <a16:creationId xmlns:a16="http://schemas.microsoft.com/office/drawing/2014/main" id="{21D74AA3-5643-FFA6-A4F8-B672E03ABBF5}"/>
              </a:ext>
            </a:extLst>
          </p:cNvPr>
          <p:cNvPicPr>
            <a:picLocks noChangeAspect="1"/>
          </p:cNvPicPr>
          <p:nvPr/>
        </p:nvPicPr>
        <p:blipFill>
          <a:blip r:embed="rId3"/>
          <a:stretch>
            <a:fillRect/>
          </a:stretch>
        </p:blipFill>
        <p:spPr>
          <a:xfrm>
            <a:off x="4141820" y="2959932"/>
            <a:ext cx="7459154" cy="3439959"/>
          </a:xfrm>
          <a:prstGeom prst="rect">
            <a:avLst/>
          </a:prstGeom>
          <a:ln>
            <a:solidFill>
              <a:schemeClr val="tx1"/>
            </a:solidFill>
          </a:ln>
        </p:spPr>
      </p:pic>
      <p:sp>
        <p:nvSpPr>
          <p:cNvPr id="11" name="Rectangle 10">
            <a:extLst>
              <a:ext uri="{FF2B5EF4-FFF2-40B4-BE49-F238E27FC236}">
                <a16:creationId xmlns:a16="http://schemas.microsoft.com/office/drawing/2014/main" id="{7A9E8DC0-4405-28C0-DB72-71176BB40C05}"/>
              </a:ext>
            </a:extLst>
          </p:cNvPr>
          <p:cNvSpPr/>
          <p:nvPr/>
        </p:nvSpPr>
        <p:spPr>
          <a:xfrm>
            <a:off x="4879953" y="4546255"/>
            <a:ext cx="2274056" cy="1318572"/>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EAF44B7-89E4-A405-58EF-672B594A3E50}"/>
              </a:ext>
            </a:extLst>
          </p:cNvPr>
          <p:cNvSpPr/>
          <p:nvPr/>
        </p:nvSpPr>
        <p:spPr>
          <a:xfrm>
            <a:off x="7288691" y="4551478"/>
            <a:ext cx="937534" cy="475993"/>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3AE1B347-55C7-3E2E-9A2C-948495AA5F09}"/>
              </a:ext>
            </a:extLst>
          </p:cNvPr>
          <p:cNvSpPr txBox="1"/>
          <p:nvPr/>
        </p:nvSpPr>
        <p:spPr>
          <a:xfrm>
            <a:off x="1264537" y="4835556"/>
            <a:ext cx="2295525" cy="1200329"/>
          </a:xfrm>
          <a:prstGeom prst="rect">
            <a:avLst/>
          </a:prstGeom>
          <a:noFill/>
          <a:ln>
            <a:solidFill>
              <a:schemeClr val="tx1"/>
            </a:solidFill>
          </a:ln>
        </p:spPr>
        <p:txBody>
          <a:bodyPr wrap="square" rtlCol="0">
            <a:spAutoFit/>
          </a:bodyPr>
          <a:lstStyle/>
          <a:p>
            <a:r>
              <a:rPr lang="en-US" dirty="0"/>
              <a:t>Enter chemical identifiers for the chemical(s) you want to find bioactivity for</a:t>
            </a:r>
          </a:p>
        </p:txBody>
      </p:sp>
      <p:sp>
        <p:nvSpPr>
          <p:cNvPr id="14" name="TextBox 13">
            <a:extLst>
              <a:ext uri="{FF2B5EF4-FFF2-40B4-BE49-F238E27FC236}">
                <a16:creationId xmlns:a16="http://schemas.microsoft.com/office/drawing/2014/main" id="{EFF0F4EE-D6DF-A311-3FAA-9378809D80E8}"/>
              </a:ext>
            </a:extLst>
          </p:cNvPr>
          <p:cNvSpPr txBox="1"/>
          <p:nvPr/>
        </p:nvSpPr>
        <p:spPr>
          <a:xfrm>
            <a:off x="9714714" y="1787849"/>
            <a:ext cx="2295525" cy="923330"/>
          </a:xfrm>
          <a:prstGeom prst="rect">
            <a:avLst/>
          </a:prstGeom>
          <a:noFill/>
          <a:ln>
            <a:solidFill>
              <a:schemeClr val="tx1"/>
            </a:solidFill>
          </a:ln>
        </p:spPr>
        <p:txBody>
          <a:bodyPr wrap="square" rtlCol="0">
            <a:spAutoFit/>
          </a:bodyPr>
          <a:lstStyle/>
          <a:p>
            <a:r>
              <a:rPr lang="en-US" dirty="0"/>
              <a:t>Select the assays you want to consider for the bioactivity</a:t>
            </a:r>
          </a:p>
        </p:txBody>
      </p:sp>
      <p:cxnSp>
        <p:nvCxnSpPr>
          <p:cNvPr id="17" name="Straight Arrow Connector 16">
            <a:extLst>
              <a:ext uri="{FF2B5EF4-FFF2-40B4-BE49-F238E27FC236}">
                <a16:creationId xmlns:a16="http://schemas.microsoft.com/office/drawing/2014/main" id="{335E2E21-FE74-76B7-F273-E957885637B2}"/>
              </a:ext>
            </a:extLst>
          </p:cNvPr>
          <p:cNvCxnSpPr>
            <a:cxnSpLocks/>
          </p:cNvCxnSpPr>
          <p:nvPr/>
        </p:nvCxnSpPr>
        <p:spPr>
          <a:xfrm flipV="1">
            <a:off x="8226225" y="2718975"/>
            <a:ext cx="2501569" cy="183250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5AB74A52-DCDB-6076-4C05-F5766721DC49}"/>
              </a:ext>
            </a:extLst>
          </p:cNvPr>
          <p:cNvCxnSpPr>
            <a:cxnSpLocks/>
            <a:endCxn id="13" idx="3"/>
          </p:cNvCxnSpPr>
          <p:nvPr/>
        </p:nvCxnSpPr>
        <p:spPr>
          <a:xfrm flipH="1">
            <a:off x="3560062" y="5435721"/>
            <a:ext cx="1260899"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onnector: Elbow 22">
            <a:extLst>
              <a:ext uri="{FF2B5EF4-FFF2-40B4-BE49-F238E27FC236}">
                <a16:creationId xmlns:a16="http://schemas.microsoft.com/office/drawing/2014/main" id="{112BCD81-093F-993F-114A-05322A19F166}"/>
              </a:ext>
            </a:extLst>
          </p:cNvPr>
          <p:cNvCxnSpPr>
            <a:cxnSpLocks/>
            <a:endCxn id="9" idx="0"/>
          </p:cNvCxnSpPr>
          <p:nvPr/>
        </p:nvCxnSpPr>
        <p:spPr>
          <a:xfrm>
            <a:off x="5551587" y="2372574"/>
            <a:ext cx="2319810" cy="587358"/>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CF3DD552-6EBC-F3FF-5904-AC99953B17F2}"/>
              </a:ext>
            </a:extLst>
          </p:cNvPr>
          <p:cNvSpPr/>
          <p:nvPr/>
        </p:nvSpPr>
        <p:spPr>
          <a:xfrm>
            <a:off x="4820961" y="4129385"/>
            <a:ext cx="343478" cy="330036"/>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0740F3CE-2250-3399-A087-A9FC82838B11}"/>
              </a:ext>
            </a:extLst>
          </p:cNvPr>
          <p:cNvSpPr txBox="1">
            <a:spLocks/>
          </p:cNvSpPr>
          <p:nvPr/>
        </p:nvSpPr>
        <p:spPr>
          <a:xfrm>
            <a:off x="346877" y="660759"/>
            <a:ext cx="10515600" cy="548640"/>
          </a:xfrm>
          <a:prstGeom prst="rect">
            <a:avLst/>
          </a:prstGeom>
        </p:spPr>
        <p:txBody>
          <a:bodyPr vert="horz" lIns="91440" tIns="45720" rIns="91440" bIns="45720" numCol="1" rtlCol="0" anchor="t">
            <a:normAutofit/>
          </a:bodyPr>
          <a:lstStyle>
            <a:lvl1pPr algn="l" defTabSz="914400" rtl="0" eaLnBrk="1" latinLnBrk="0" hangingPunct="1">
              <a:lnSpc>
                <a:spcPct val="90000"/>
              </a:lnSpc>
              <a:spcBef>
                <a:spcPct val="0"/>
              </a:spcBef>
              <a:buNone/>
              <a:defRPr sz="3000" b="1" kern="1200">
                <a:solidFill>
                  <a:srgbClr val="007DBB"/>
                </a:solidFill>
                <a:latin typeface="Arial" panose="020B0604020202020204" pitchFamily="34" charset="0"/>
                <a:ea typeface="+mj-ea"/>
                <a:cs typeface="Arial" panose="020B0604020202020204" pitchFamily="34" charset="0"/>
              </a:defRPr>
            </a:lvl1pPr>
          </a:lstStyle>
          <a:p>
            <a:r>
              <a:rPr lang="en-US" dirty="0"/>
              <a:t>Bioactivity Data: NTP’s ICE Platform</a:t>
            </a:r>
          </a:p>
        </p:txBody>
      </p:sp>
    </p:spTree>
    <p:extLst>
      <p:ext uri="{BB962C8B-B14F-4D97-AF65-F5344CB8AC3E}">
        <p14:creationId xmlns:p14="http://schemas.microsoft.com/office/powerpoint/2010/main" val="29812162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CDAECB-BFA3-9610-9ACB-76CF34AD12EF}"/>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BAFDD701-BE8F-9147-D919-C6FEEAC9A5F9}"/>
              </a:ext>
            </a:extLst>
          </p:cNvPr>
          <p:cNvSpPr>
            <a:spLocks noGrp="1"/>
          </p:cNvSpPr>
          <p:nvPr>
            <p:ph type="dt" sz="half" idx="10"/>
          </p:nvPr>
        </p:nvSpPr>
        <p:spPr/>
        <p:txBody>
          <a:bodyPr/>
          <a:lstStyle/>
          <a:p>
            <a:fld id="{9503DF17-4AB6-4238-A389-A568656994F8}" type="datetime4">
              <a:rPr lang="en-US" smtClean="0"/>
              <a:t>September 24, 2025</a:t>
            </a:fld>
            <a:endParaRPr lang="en-US" dirty="0"/>
          </a:p>
        </p:txBody>
      </p:sp>
      <p:sp>
        <p:nvSpPr>
          <p:cNvPr id="5" name="Slide Number Placeholder 4">
            <a:extLst>
              <a:ext uri="{FF2B5EF4-FFF2-40B4-BE49-F238E27FC236}">
                <a16:creationId xmlns:a16="http://schemas.microsoft.com/office/drawing/2014/main" id="{0876086C-9004-689A-9863-9A9BC26D4AE9}"/>
              </a:ext>
            </a:extLst>
          </p:cNvPr>
          <p:cNvSpPr>
            <a:spLocks noGrp="1"/>
          </p:cNvSpPr>
          <p:nvPr>
            <p:ph type="sldNum" sz="quarter" idx="12"/>
          </p:nvPr>
        </p:nvSpPr>
        <p:spPr/>
        <p:txBody>
          <a:bodyPr/>
          <a:lstStyle/>
          <a:p>
            <a:fld id="{2C451916-448D-084F-871F-01BF4E2B7E7A}" type="slidenum">
              <a:rPr lang="en-US" smtClean="0"/>
              <a:t>11</a:t>
            </a:fld>
            <a:endParaRPr lang="en-US"/>
          </a:p>
        </p:txBody>
      </p:sp>
      <p:sp>
        <p:nvSpPr>
          <p:cNvPr id="6" name="Footer Placeholder 5">
            <a:extLst>
              <a:ext uri="{FF2B5EF4-FFF2-40B4-BE49-F238E27FC236}">
                <a16:creationId xmlns:a16="http://schemas.microsoft.com/office/drawing/2014/main" id="{EA7CF782-AC9D-0667-6B69-B2CAAAB89675}"/>
              </a:ext>
            </a:extLst>
          </p:cNvPr>
          <p:cNvSpPr>
            <a:spLocks noGrp="1"/>
          </p:cNvSpPr>
          <p:nvPr>
            <p:ph type="ftr" sz="quarter" idx="11"/>
          </p:nvPr>
        </p:nvSpPr>
        <p:spPr/>
        <p:txBody>
          <a:bodyPr/>
          <a:lstStyle/>
          <a:p>
            <a:r>
              <a:rPr lang="en-US"/>
              <a:t>Human Foods Program</a:t>
            </a:r>
            <a:endParaRPr lang="en-US" dirty="0"/>
          </a:p>
        </p:txBody>
      </p:sp>
      <p:pic>
        <p:nvPicPr>
          <p:cNvPr id="10" name="Picture 9">
            <a:extLst>
              <a:ext uri="{FF2B5EF4-FFF2-40B4-BE49-F238E27FC236}">
                <a16:creationId xmlns:a16="http://schemas.microsoft.com/office/drawing/2014/main" id="{293E988A-F97C-0818-77B4-0BAE80AE8136}"/>
              </a:ext>
            </a:extLst>
          </p:cNvPr>
          <p:cNvPicPr>
            <a:picLocks noChangeAspect="1"/>
          </p:cNvPicPr>
          <p:nvPr/>
        </p:nvPicPr>
        <p:blipFill>
          <a:blip r:embed="rId2"/>
          <a:stretch>
            <a:fillRect/>
          </a:stretch>
        </p:blipFill>
        <p:spPr>
          <a:xfrm>
            <a:off x="623102" y="1194705"/>
            <a:ext cx="11026573" cy="5190345"/>
          </a:xfrm>
          <a:prstGeom prst="rect">
            <a:avLst/>
          </a:prstGeom>
        </p:spPr>
      </p:pic>
      <p:sp>
        <p:nvSpPr>
          <p:cNvPr id="24" name="Rectangle 23">
            <a:extLst>
              <a:ext uri="{FF2B5EF4-FFF2-40B4-BE49-F238E27FC236}">
                <a16:creationId xmlns:a16="http://schemas.microsoft.com/office/drawing/2014/main" id="{851A810C-8BFA-D415-13C5-11B2D29CE19D}"/>
              </a:ext>
            </a:extLst>
          </p:cNvPr>
          <p:cNvSpPr/>
          <p:nvPr/>
        </p:nvSpPr>
        <p:spPr>
          <a:xfrm>
            <a:off x="1285879" y="1856401"/>
            <a:ext cx="685796" cy="420074"/>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CCA219AD-5B78-4C55-7CCA-4B61A02F5A18}"/>
              </a:ext>
            </a:extLst>
          </p:cNvPr>
          <p:cNvSpPr txBox="1">
            <a:spLocks/>
          </p:cNvSpPr>
          <p:nvPr/>
        </p:nvSpPr>
        <p:spPr>
          <a:xfrm>
            <a:off x="346877" y="660759"/>
            <a:ext cx="10515600" cy="548640"/>
          </a:xfrm>
          <a:prstGeom prst="rect">
            <a:avLst/>
          </a:prstGeom>
        </p:spPr>
        <p:txBody>
          <a:bodyPr vert="horz" lIns="91440" tIns="45720" rIns="91440" bIns="45720" numCol="1" rtlCol="0" anchor="t">
            <a:normAutofit/>
          </a:bodyPr>
          <a:lstStyle>
            <a:lvl1pPr algn="l" defTabSz="914400" rtl="0" eaLnBrk="1" latinLnBrk="0" hangingPunct="1">
              <a:lnSpc>
                <a:spcPct val="90000"/>
              </a:lnSpc>
              <a:spcBef>
                <a:spcPct val="0"/>
              </a:spcBef>
              <a:buNone/>
              <a:defRPr sz="3000" b="1" kern="1200">
                <a:solidFill>
                  <a:srgbClr val="007DBB"/>
                </a:solidFill>
                <a:latin typeface="Arial" panose="020B0604020202020204" pitchFamily="34" charset="0"/>
                <a:ea typeface="+mj-ea"/>
                <a:cs typeface="Arial" panose="020B0604020202020204" pitchFamily="34" charset="0"/>
              </a:defRPr>
            </a:lvl1pPr>
          </a:lstStyle>
          <a:p>
            <a:r>
              <a:rPr lang="en-US" dirty="0"/>
              <a:t>Bioactivity Data: NTP’s ICE Platform</a:t>
            </a:r>
          </a:p>
        </p:txBody>
      </p:sp>
    </p:spTree>
    <p:extLst>
      <p:ext uri="{BB962C8B-B14F-4D97-AF65-F5344CB8AC3E}">
        <p14:creationId xmlns:p14="http://schemas.microsoft.com/office/powerpoint/2010/main" val="39401428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08C540-1B44-6BF8-04FF-25FED77A19B4}"/>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931CAEA3-22E3-2EEA-85AB-F50E8FACC597}"/>
              </a:ext>
            </a:extLst>
          </p:cNvPr>
          <p:cNvSpPr>
            <a:spLocks noGrp="1"/>
          </p:cNvSpPr>
          <p:nvPr>
            <p:ph type="dt" sz="half" idx="10"/>
          </p:nvPr>
        </p:nvSpPr>
        <p:spPr/>
        <p:txBody>
          <a:bodyPr/>
          <a:lstStyle/>
          <a:p>
            <a:fld id="{9503DF17-4AB6-4238-A389-A568656994F8}" type="datetime4">
              <a:rPr lang="en-US" smtClean="0"/>
              <a:t>September 24, 2025</a:t>
            </a:fld>
            <a:endParaRPr lang="en-US" dirty="0"/>
          </a:p>
        </p:txBody>
      </p:sp>
      <p:sp>
        <p:nvSpPr>
          <p:cNvPr id="5" name="Slide Number Placeholder 4">
            <a:extLst>
              <a:ext uri="{FF2B5EF4-FFF2-40B4-BE49-F238E27FC236}">
                <a16:creationId xmlns:a16="http://schemas.microsoft.com/office/drawing/2014/main" id="{AABB88EF-3858-9D1B-7C6A-63696C359F6F}"/>
              </a:ext>
            </a:extLst>
          </p:cNvPr>
          <p:cNvSpPr>
            <a:spLocks noGrp="1"/>
          </p:cNvSpPr>
          <p:nvPr>
            <p:ph type="sldNum" sz="quarter" idx="12"/>
          </p:nvPr>
        </p:nvSpPr>
        <p:spPr/>
        <p:txBody>
          <a:bodyPr/>
          <a:lstStyle/>
          <a:p>
            <a:fld id="{2C451916-448D-084F-871F-01BF4E2B7E7A}" type="slidenum">
              <a:rPr lang="en-US" smtClean="0"/>
              <a:t>12</a:t>
            </a:fld>
            <a:endParaRPr lang="en-US"/>
          </a:p>
        </p:txBody>
      </p:sp>
      <p:sp>
        <p:nvSpPr>
          <p:cNvPr id="6" name="Footer Placeholder 5">
            <a:extLst>
              <a:ext uri="{FF2B5EF4-FFF2-40B4-BE49-F238E27FC236}">
                <a16:creationId xmlns:a16="http://schemas.microsoft.com/office/drawing/2014/main" id="{00FE1CD8-387F-4A14-163E-1D316480B370}"/>
              </a:ext>
            </a:extLst>
          </p:cNvPr>
          <p:cNvSpPr>
            <a:spLocks noGrp="1"/>
          </p:cNvSpPr>
          <p:nvPr>
            <p:ph type="ftr" sz="quarter" idx="11"/>
          </p:nvPr>
        </p:nvSpPr>
        <p:spPr/>
        <p:txBody>
          <a:bodyPr/>
          <a:lstStyle/>
          <a:p>
            <a:r>
              <a:rPr lang="en-US"/>
              <a:t>Human Foods Program</a:t>
            </a:r>
            <a:endParaRPr lang="en-US" dirty="0"/>
          </a:p>
        </p:txBody>
      </p:sp>
      <p:pic>
        <p:nvPicPr>
          <p:cNvPr id="7" name="Picture 6" descr="A screenshot of a computer&#10;&#10;AI-generated content may be incorrect.">
            <a:extLst>
              <a:ext uri="{FF2B5EF4-FFF2-40B4-BE49-F238E27FC236}">
                <a16:creationId xmlns:a16="http://schemas.microsoft.com/office/drawing/2014/main" id="{0000D057-B516-C8F0-EBC4-513E0AEFAA4F}"/>
              </a:ext>
            </a:extLst>
          </p:cNvPr>
          <p:cNvPicPr>
            <a:picLocks noChangeAspect="1"/>
          </p:cNvPicPr>
          <p:nvPr/>
        </p:nvPicPr>
        <p:blipFill>
          <a:blip r:embed="rId2"/>
          <a:stretch>
            <a:fillRect/>
          </a:stretch>
        </p:blipFill>
        <p:spPr>
          <a:xfrm>
            <a:off x="514352" y="1224496"/>
            <a:ext cx="9353548" cy="4974141"/>
          </a:xfrm>
          <a:prstGeom prst="rect">
            <a:avLst/>
          </a:prstGeom>
        </p:spPr>
      </p:pic>
      <p:sp>
        <p:nvSpPr>
          <p:cNvPr id="8" name="TextBox 7">
            <a:extLst>
              <a:ext uri="{FF2B5EF4-FFF2-40B4-BE49-F238E27FC236}">
                <a16:creationId xmlns:a16="http://schemas.microsoft.com/office/drawing/2014/main" id="{E84F948E-FA13-5798-51BE-1051991C3907}"/>
              </a:ext>
            </a:extLst>
          </p:cNvPr>
          <p:cNvSpPr txBox="1"/>
          <p:nvPr/>
        </p:nvSpPr>
        <p:spPr>
          <a:xfrm>
            <a:off x="9997690" y="2344370"/>
            <a:ext cx="1729573" cy="3293209"/>
          </a:xfrm>
          <a:prstGeom prst="rect">
            <a:avLst/>
          </a:prstGeom>
          <a:noFill/>
          <a:ln>
            <a:solidFill>
              <a:schemeClr val="tx1"/>
            </a:solidFill>
          </a:ln>
        </p:spPr>
        <p:txBody>
          <a:bodyPr wrap="square" rtlCol="0">
            <a:spAutoFit/>
          </a:bodyPr>
          <a:lstStyle/>
          <a:p>
            <a:r>
              <a:rPr lang="en-US" sz="1600" dirty="0">
                <a:latin typeface="Arial" panose="020B0604020202020204" pitchFamily="34" charset="0"/>
                <a:cs typeface="Arial" panose="020B0604020202020204" pitchFamily="34" charset="0"/>
              </a:rPr>
              <a:t>Determine the bioactive concentration for each compound by exploring only “active” calls and using your desired measure and calculation method (generally use the AC50 or ACC)</a:t>
            </a:r>
          </a:p>
        </p:txBody>
      </p:sp>
      <p:sp>
        <p:nvSpPr>
          <p:cNvPr id="9" name="Rectangle 8">
            <a:extLst>
              <a:ext uri="{FF2B5EF4-FFF2-40B4-BE49-F238E27FC236}">
                <a16:creationId xmlns:a16="http://schemas.microsoft.com/office/drawing/2014/main" id="{5125DBEE-C628-B246-63ED-A9FE82E13951}"/>
              </a:ext>
            </a:extLst>
          </p:cNvPr>
          <p:cNvSpPr/>
          <p:nvPr/>
        </p:nvSpPr>
        <p:spPr>
          <a:xfrm>
            <a:off x="4591049" y="2124075"/>
            <a:ext cx="771525" cy="373380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DFE6D6F-7C51-0B6D-ABDB-C3B1E6D75E4A}"/>
              </a:ext>
            </a:extLst>
          </p:cNvPr>
          <p:cNvSpPr/>
          <p:nvPr/>
        </p:nvSpPr>
        <p:spPr>
          <a:xfrm>
            <a:off x="3754629" y="2124075"/>
            <a:ext cx="474471" cy="373380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39917C32-CB6E-5195-86B0-24420829AA22}"/>
              </a:ext>
            </a:extLst>
          </p:cNvPr>
          <p:cNvSpPr txBox="1">
            <a:spLocks/>
          </p:cNvSpPr>
          <p:nvPr/>
        </p:nvSpPr>
        <p:spPr>
          <a:xfrm>
            <a:off x="346877" y="660759"/>
            <a:ext cx="10515600" cy="548640"/>
          </a:xfrm>
          <a:prstGeom prst="rect">
            <a:avLst/>
          </a:prstGeom>
        </p:spPr>
        <p:txBody>
          <a:bodyPr vert="horz" lIns="91440" tIns="45720" rIns="91440" bIns="45720" numCol="1" rtlCol="0" anchor="t">
            <a:normAutofit/>
          </a:bodyPr>
          <a:lstStyle>
            <a:lvl1pPr algn="l" defTabSz="914400" rtl="0" eaLnBrk="1" latinLnBrk="0" hangingPunct="1">
              <a:lnSpc>
                <a:spcPct val="90000"/>
              </a:lnSpc>
              <a:spcBef>
                <a:spcPct val="0"/>
              </a:spcBef>
              <a:buNone/>
              <a:defRPr sz="3000" b="1" kern="1200">
                <a:solidFill>
                  <a:srgbClr val="007DBB"/>
                </a:solidFill>
                <a:latin typeface="Arial" panose="020B0604020202020204" pitchFamily="34" charset="0"/>
                <a:ea typeface="+mj-ea"/>
                <a:cs typeface="Arial" panose="020B0604020202020204" pitchFamily="34" charset="0"/>
              </a:defRPr>
            </a:lvl1pPr>
          </a:lstStyle>
          <a:p>
            <a:r>
              <a:rPr lang="en-US" dirty="0"/>
              <a:t>Bioactivity Data: NTP’s ICE Platform</a:t>
            </a:r>
          </a:p>
        </p:txBody>
      </p:sp>
    </p:spTree>
    <p:extLst>
      <p:ext uri="{BB962C8B-B14F-4D97-AF65-F5344CB8AC3E}">
        <p14:creationId xmlns:p14="http://schemas.microsoft.com/office/powerpoint/2010/main" val="7377396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38C903-A5ED-06A5-E474-2A5ED64A7880}"/>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A2652731-B783-F248-02A3-3CDA0C21A054}"/>
              </a:ext>
            </a:extLst>
          </p:cNvPr>
          <p:cNvSpPr>
            <a:spLocks noGrp="1"/>
          </p:cNvSpPr>
          <p:nvPr>
            <p:ph type="dt" sz="half" idx="10"/>
          </p:nvPr>
        </p:nvSpPr>
        <p:spPr/>
        <p:txBody>
          <a:bodyPr/>
          <a:lstStyle/>
          <a:p>
            <a:fld id="{9503DF17-4AB6-4238-A389-A568656994F8}" type="datetime4">
              <a:rPr lang="en-US" smtClean="0"/>
              <a:t>September 24, 2025</a:t>
            </a:fld>
            <a:endParaRPr lang="en-US" dirty="0"/>
          </a:p>
        </p:txBody>
      </p:sp>
      <p:sp>
        <p:nvSpPr>
          <p:cNvPr id="5" name="Slide Number Placeholder 4">
            <a:extLst>
              <a:ext uri="{FF2B5EF4-FFF2-40B4-BE49-F238E27FC236}">
                <a16:creationId xmlns:a16="http://schemas.microsoft.com/office/drawing/2014/main" id="{0B0A831D-1839-8AD2-85B8-BACE3BE5ECEE}"/>
              </a:ext>
            </a:extLst>
          </p:cNvPr>
          <p:cNvSpPr>
            <a:spLocks noGrp="1"/>
          </p:cNvSpPr>
          <p:nvPr>
            <p:ph type="sldNum" sz="quarter" idx="12"/>
          </p:nvPr>
        </p:nvSpPr>
        <p:spPr/>
        <p:txBody>
          <a:bodyPr/>
          <a:lstStyle/>
          <a:p>
            <a:fld id="{2C451916-448D-084F-871F-01BF4E2B7E7A}" type="slidenum">
              <a:rPr lang="en-US" smtClean="0"/>
              <a:t>13</a:t>
            </a:fld>
            <a:endParaRPr lang="en-US"/>
          </a:p>
        </p:txBody>
      </p:sp>
      <p:sp>
        <p:nvSpPr>
          <p:cNvPr id="6" name="Footer Placeholder 5">
            <a:extLst>
              <a:ext uri="{FF2B5EF4-FFF2-40B4-BE49-F238E27FC236}">
                <a16:creationId xmlns:a16="http://schemas.microsoft.com/office/drawing/2014/main" id="{17B25043-455C-29CA-8A6D-2CA379C0BB71}"/>
              </a:ext>
            </a:extLst>
          </p:cNvPr>
          <p:cNvSpPr>
            <a:spLocks noGrp="1"/>
          </p:cNvSpPr>
          <p:nvPr>
            <p:ph type="ftr" sz="quarter" idx="11"/>
          </p:nvPr>
        </p:nvSpPr>
        <p:spPr/>
        <p:txBody>
          <a:bodyPr/>
          <a:lstStyle/>
          <a:p>
            <a:r>
              <a:rPr lang="en-US"/>
              <a:t>Human Foods Program</a:t>
            </a:r>
            <a:endParaRPr lang="en-US" dirty="0"/>
          </a:p>
        </p:txBody>
      </p:sp>
      <p:pic>
        <p:nvPicPr>
          <p:cNvPr id="10" name="Picture 9">
            <a:extLst>
              <a:ext uri="{FF2B5EF4-FFF2-40B4-BE49-F238E27FC236}">
                <a16:creationId xmlns:a16="http://schemas.microsoft.com/office/drawing/2014/main" id="{ABC92BC5-E8B7-4A88-E497-C04AE9009039}"/>
              </a:ext>
            </a:extLst>
          </p:cNvPr>
          <p:cNvPicPr>
            <a:picLocks noChangeAspect="1"/>
          </p:cNvPicPr>
          <p:nvPr/>
        </p:nvPicPr>
        <p:blipFill>
          <a:blip r:embed="rId2"/>
          <a:srcRect b="39972"/>
          <a:stretch>
            <a:fillRect/>
          </a:stretch>
        </p:blipFill>
        <p:spPr>
          <a:xfrm>
            <a:off x="513973" y="1267496"/>
            <a:ext cx="11164053" cy="3769635"/>
          </a:xfrm>
          <a:prstGeom prst="rect">
            <a:avLst/>
          </a:prstGeom>
          <a:ln>
            <a:solidFill>
              <a:schemeClr val="bg1">
                <a:lumMod val="85000"/>
              </a:schemeClr>
            </a:solidFill>
          </a:ln>
        </p:spPr>
      </p:pic>
      <p:sp>
        <p:nvSpPr>
          <p:cNvPr id="26" name="Rectangle 25">
            <a:extLst>
              <a:ext uri="{FF2B5EF4-FFF2-40B4-BE49-F238E27FC236}">
                <a16:creationId xmlns:a16="http://schemas.microsoft.com/office/drawing/2014/main" id="{AED28C54-C5B7-A1DC-9AA0-33A9A881E5C1}"/>
              </a:ext>
            </a:extLst>
          </p:cNvPr>
          <p:cNvSpPr/>
          <p:nvPr/>
        </p:nvSpPr>
        <p:spPr>
          <a:xfrm>
            <a:off x="618173" y="3320215"/>
            <a:ext cx="1410646" cy="254998"/>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Arrow Connector 27">
            <a:extLst>
              <a:ext uri="{FF2B5EF4-FFF2-40B4-BE49-F238E27FC236}">
                <a16:creationId xmlns:a16="http://schemas.microsoft.com/office/drawing/2014/main" id="{B955CABD-4ECD-6FC7-6B45-727D0528651E}"/>
              </a:ext>
            </a:extLst>
          </p:cNvPr>
          <p:cNvCxnSpPr>
            <a:cxnSpLocks/>
          </p:cNvCxnSpPr>
          <p:nvPr/>
        </p:nvCxnSpPr>
        <p:spPr>
          <a:xfrm>
            <a:off x="1914525" y="3667125"/>
            <a:ext cx="0" cy="154305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1F51CDF4-AD8F-D4D4-0B26-C871AEB1B33C}"/>
              </a:ext>
            </a:extLst>
          </p:cNvPr>
          <p:cNvCxnSpPr>
            <a:cxnSpLocks/>
          </p:cNvCxnSpPr>
          <p:nvPr/>
        </p:nvCxnSpPr>
        <p:spPr>
          <a:xfrm>
            <a:off x="8058553" y="4002005"/>
            <a:ext cx="0" cy="139373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D481A1E0-6F43-158B-C27D-882FBB4D31FE}"/>
              </a:ext>
            </a:extLst>
          </p:cNvPr>
          <p:cNvSpPr txBox="1"/>
          <p:nvPr/>
        </p:nvSpPr>
        <p:spPr>
          <a:xfrm>
            <a:off x="933451" y="5210175"/>
            <a:ext cx="3790949" cy="923330"/>
          </a:xfrm>
          <a:prstGeom prst="rect">
            <a:avLst/>
          </a:prstGeom>
          <a:noFill/>
          <a:ln>
            <a:solidFill>
              <a:schemeClr val="tx1"/>
            </a:solidFill>
          </a:ln>
        </p:spPr>
        <p:txBody>
          <a:bodyPr wrap="square" rtlCol="0">
            <a:spAutoFit/>
          </a:bodyPr>
          <a:lstStyle/>
          <a:p>
            <a:r>
              <a:rPr lang="en-US" dirty="0">
                <a:latin typeface="Arial" panose="020B0604020202020204" pitchFamily="34" charset="0"/>
                <a:cs typeface="Arial" panose="020B0604020202020204" pitchFamily="34" charset="0"/>
              </a:rPr>
              <a:t>Downloadable folder with instructions for uploading bioactivity data CSV</a:t>
            </a:r>
          </a:p>
        </p:txBody>
      </p:sp>
      <p:sp>
        <p:nvSpPr>
          <p:cNvPr id="37" name="Rectangle 36">
            <a:extLst>
              <a:ext uri="{FF2B5EF4-FFF2-40B4-BE49-F238E27FC236}">
                <a16:creationId xmlns:a16="http://schemas.microsoft.com/office/drawing/2014/main" id="{AB670F87-1C60-3EA0-2CAC-2B3CA78EBD54}"/>
              </a:ext>
            </a:extLst>
          </p:cNvPr>
          <p:cNvSpPr/>
          <p:nvPr/>
        </p:nvSpPr>
        <p:spPr>
          <a:xfrm>
            <a:off x="8020453" y="2980414"/>
            <a:ext cx="3553375" cy="1031116"/>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946429FB-578D-6C1A-4E36-4EE5F5BBFCFC}"/>
              </a:ext>
            </a:extLst>
          </p:cNvPr>
          <p:cNvSpPr txBox="1"/>
          <p:nvPr/>
        </p:nvSpPr>
        <p:spPr>
          <a:xfrm>
            <a:off x="6686551" y="5395743"/>
            <a:ext cx="3914774" cy="646331"/>
          </a:xfrm>
          <a:prstGeom prst="rect">
            <a:avLst/>
          </a:prstGeom>
          <a:noFill/>
          <a:ln>
            <a:solidFill>
              <a:schemeClr val="tx1"/>
            </a:solidFill>
          </a:ln>
        </p:spPr>
        <p:txBody>
          <a:bodyPr wrap="square" rtlCol="0">
            <a:spAutoFit/>
          </a:bodyPr>
          <a:lstStyle/>
          <a:p>
            <a:r>
              <a:rPr lang="en-US" dirty="0">
                <a:latin typeface="Arial" panose="020B0604020202020204" pitchFamily="34" charset="0"/>
                <a:cs typeface="Arial" panose="020B0604020202020204" pitchFamily="34" charset="0"/>
              </a:rPr>
              <a:t>Click ‘Browse’ to find and upload the CSV file of bioactivity data</a:t>
            </a:r>
          </a:p>
        </p:txBody>
      </p:sp>
      <p:sp>
        <p:nvSpPr>
          <p:cNvPr id="3" name="Title 1">
            <a:extLst>
              <a:ext uri="{FF2B5EF4-FFF2-40B4-BE49-F238E27FC236}">
                <a16:creationId xmlns:a16="http://schemas.microsoft.com/office/drawing/2014/main" id="{F326C1F9-9F51-69F0-DC0A-D6A759A7570C}"/>
              </a:ext>
            </a:extLst>
          </p:cNvPr>
          <p:cNvSpPr txBox="1">
            <a:spLocks/>
          </p:cNvSpPr>
          <p:nvPr/>
        </p:nvSpPr>
        <p:spPr>
          <a:xfrm>
            <a:off x="346877" y="660759"/>
            <a:ext cx="10515600" cy="548640"/>
          </a:xfrm>
          <a:prstGeom prst="rect">
            <a:avLst/>
          </a:prstGeom>
        </p:spPr>
        <p:txBody>
          <a:bodyPr vert="horz" lIns="91440" tIns="45720" rIns="91440" bIns="45720" numCol="1" rtlCol="0" anchor="t">
            <a:normAutofit/>
          </a:bodyPr>
          <a:lstStyle>
            <a:lvl1pPr algn="l" defTabSz="914400" rtl="0" eaLnBrk="1" latinLnBrk="0" hangingPunct="1">
              <a:lnSpc>
                <a:spcPct val="90000"/>
              </a:lnSpc>
              <a:spcBef>
                <a:spcPct val="0"/>
              </a:spcBef>
              <a:buNone/>
              <a:defRPr sz="3000" b="1" kern="1200">
                <a:solidFill>
                  <a:srgbClr val="007DBB"/>
                </a:solidFill>
                <a:latin typeface="Arial" panose="020B0604020202020204" pitchFamily="34" charset="0"/>
                <a:ea typeface="+mj-ea"/>
                <a:cs typeface="Arial" panose="020B0604020202020204" pitchFamily="34" charset="0"/>
              </a:defRPr>
            </a:lvl1pPr>
          </a:lstStyle>
          <a:p>
            <a:r>
              <a:rPr lang="en-US" dirty="0"/>
              <a:t>Uploading a CSV File of Bioactivity Data</a:t>
            </a:r>
          </a:p>
        </p:txBody>
      </p:sp>
    </p:spTree>
    <p:extLst>
      <p:ext uri="{BB962C8B-B14F-4D97-AF65-F5344CB8AC3E}">
        <p14:creationId xmlns:p14="http://schemas.microsoft.com/office/powerpoint/2010/main" val="34546729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88F687-8156-27C3-D82F-DB53539E68EB}"/>
            </a:ext>
          </a:extLst>
        </p:cNvPr>
        <p:cNvGrpSpPr/>
        <p:nvPr/>
      </p:nvGrpSpPr>
      <p:grpSpPr>
        <a:xfrm>
          <a:off x="0" y="0"/>
          <a:ext cx="0" cy="0"/>
          <a:chOff x="0" y="0"/>
          <a:chExt cx="0" cy="0"/>
        </a:xfrm>
      </p:grpSpPr>
      <p:pic>
        <p:nvPicPr>
          <p:cNvPr id="19" name="Picture 18" descr="Graphical user interface, text, application, chat or text message, email&#10;&#10;AI-generated content may be incorrect.">
            <a:extLst>
              <a:ext uri="{FF2B5EF4-FFF2-40B4-BE49-F238E27FC236}">
                <a16:creationId xmlns:a16="http://schemas.microsoft.com/office/drawing/2014/main" id="{211F3CD9-19FD-22E4-EDC0-63F677C8F978}"/>
              </a:ext>
            </a:extLst>
          </p:cNvPr>
          <p:cNvPicPr>
            <a:picLocks noChangeAspect="1"/>
          </p:cNvPicPr>
          <p:nvPr/>
        </p:nvPicPr>
        <p:blipFill>
          <a:blip r:embed="rId2"/>
          <a:stretch>
            <a:fillRect/>
          </a:stretch>
        </p:blipFill>
        <p:spPr>
          <a:xfrm>
            <a:off x="925503" y="4511558"/>
            <a:ext cx="3520745" cy="1120237"/>
          </a:xfrm>
          <a:prstGeom prst="rect">
            <a:avLst/>
          </a:prstGeom>
          <a:ln>
            <a:solidFill>
              <a:schemeClr val="bg1">
                <a:lumMod val="85000"/>
              </a:schemeClr>
            </a:solidFill>
          </a:ln>
        </p:spPr>
      </p:pic>
      <p:sp>
        <p:nvSpPr>
          <p:cNvPr id="4" name="Date Placeholder 3">
            <a:extLst>
              <a:ext uri="{FF2B5EF4-FFF2-40B4-BE49-F238E27FC236}">
                <a16:creationId xmlns:a16="http://schemas.microsoft.com/office/drawing/2014/main" id="{78A3E41D-2BCD-C74F-6FAA-268828C2164D}"/>
              </a:ext>
            </a:extLst>
          </p:cNvPr>
          <p:cNvSpPr>
            <a:spLocks noGrp="1"/>
          </p:cNvSpPr>
          <p:nvPr>
            <p:ph type="dt" sz="half" idx="10"/>
          </p:nvPr>
        </p:nvSpPr>
        <p:spPr/>
        <p:txBody>
          <a:bodyPr/>
          <a:lstStyle/>
          <a:p>
            <a:fld id="{9503DF17-4AB6-4238-A389-A568656994F8}" type="datetime4">
              <a:rPr lang="en-US" smtClean="0"/>
              <a:t>September 24, 2025</a:t>
            </a:fld>
            <a:endParaRPr lang="en-US" dirty="0"/>
          </a:p>
        </p:txBody>
      </p:sp>
      <p:sp>
        <p:nvSpPr>
          <p:cNvPr id="5" name="Slide Number Placeholder 4">
            <a:extLst>
              <a:ext uri="{FF2B5EF4-FFF2-40B4-BE49-F238E27FC236}">
                <a16:creationId xmlns:a16="http://schemas.microsoft.com/office/drawing/2014/main" id="{D2A55A45-9FAD-F322-6E7F-DC89BE762141}"/>
              </a:ext>
            </a:extLst>
          </p:cNvPr>
          <p:cNvSpPr>
            <a:spLocks noGrp="1"/>
          </p:cNvSpPr>
          <p:nvPr>
            <p:ph type="sldNum" sz="quarter" idx="12"/>
          </p:nvPr>
        </p:nvSpPr>
        <p:spPr/>
        <p:txBody>
          <a:bodyPr/>
          <a:lstStyle/>
          <a:p>
            <a:fld id="{2C451916-448D-084F-871F-01BF4E2B7E7A}" type="slidenum">
              <a:rPr lang="en-US" smtClean="0"/>
              <a:t>14</a:t>
            </a:fld>
            <a:endParaRPr lang="en-US"/>
          </a:p>
        </p:txBody>
      </p:sp>
      <p:sp>
        <p:nvSpPr>
          <p:cNvPr id="6" name="Footer Placeholder 5">
            <a:extLst>
              <a:ext uri="{FF2B5EF4-FFF2-40B4-BE49-F238E27FC236}">
                <a16:creationId xmlns:a16="http://schemas.microsoft.com/office/drawing/2014/main" id="{CC44B3CB-2456-C84E-C4C9-8A3A1830922E}"/>
              </a:ext>
            </a:extLst>
          </p:cNvPr>
          <p:cNvSpPr>
            <a:spLocks noGrp="1"/>
          </p:cNvSpPr>
          <p:nvPr>
            <p:ph type="ftr" sz="quarter" idx="11"/>
          </p:nvPr>
        </p:nvSpPr>
        <p:spPr/>
        <p:txBody>
          <a:bodyPr/>
          <a:lstStyle/>
          <a:p>
            <a:r>
              <a:rPr lang="en-US"/>
              <a:t>Human Foods Program</a:t>
            </a:r>
            <a:endParaRPr lang="en-US" dirty="0"/>
          </a:p>
        </p:txBody>
      </p:sp>
      <p:pic>
        <p:nvPicPr>
          <p:cNvPr id="13" name="Picture 12">
            <a:extLst>
              <a:ext uri="{FF2B5EF4-FFF2-40B4-BE49-F238E27FC236}">
                <a16:creationId xmlns:a16="http://schemas.microsoft.com/office/drawing/2014/main" id="{D0B85648-599D-A30C-27AF-4C0115E90FFF}"/>
              </a:ext>
            </a:extLst>
          </p:cNvPr>
          <p:cNvPicPr>
            <a:picLocks noChangeAspect="1"/>
          </p:cNvPicPr>
          <p:nvPr/>
        </p:nvPicPr>
        <p:blipFill>
          <a:blip r:embed="rId3"/>
          <a:srcRect r="66673" b="56071"/>
          <a:stretch>
            <a:fillRect/>
          </a:stretch>
        </p:blipFill>
        <p:spPr>
          <a:xfrm>
            <a:off x="925503" y="1318122"/>
            <a:ext cx="3720675" cy="2758680"/>
          </a:xfrm>
          <a:prstGeom prst="rect">
            <a:avLst/>
          </a:prstGeom>
          <a:ln>
            <a:solidFill>
              <a:schemeClr val="bg1">
                <a:lumMod val="85000"/>
              </a:schemeClr>
            </a:solidFill>
          </a:ln>
        </p:spPr>
      </p:pic>
      <p:sp>
        <p:nvSpPr>
          <p:cNvPr id="14" name="Rectangle 13">
            <a:extLst>
              <a:ext uri="{FF2B5EF4-FFF2-40B4-BE49-F238E27FC236}">
                <a16:creationId xmlns:a16="http://schemas.microsoft.com/office/drawing/2014/main" id="{B104C3FA-6F4D-D276-151E-89644A77EBC7}"/>
              </a:ext>
            </a:extLst>
          </p:cNvPr>
          <p:cNvSpPr/>
          <p:nvPr/>
        </p:nvSpPr>
        <p:spPr>
          <a:xfrm>
            <a:off x="1114425" y="3362325"/>
            <a:ext cx="1228725" cy="28575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Arrow Connector 15">
            <a:extLst>
              <a:ext uri="{FF2B5EF4-FFF2-40B4-BE49-F238E27FC236}">
                <a16:creationId xmlns:a16="http://schemas.microsoft.com/office/drawing/2014/main" id="{6292EC1A-F88D-1BD3-CC68-69B293B77A41}"/>
              </a:ext>
            </a:extLst>
          </p:cNvPr>
          <p:cNvCxnSpPr/>
          <p:nvPr/>
        </p:nvCxnSpPr>
        <p:spPr>
          <a:xfrm flipV="1">
            <a:off x="2400300" y="3838575"/>
            <a:ext cx="3581400" cy="8763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3367F0B6-E59B-5114-56F5-ACD6316DBB43}"/>
              </a:ext>
            </a:extLst>
          </p:cNvPr>
          <p:cNvCxnSpPr>
            <a:cxnSpLocks/>
          </p:cNvCxnSpPr>
          <p:nvPr/>
        </p:nvCxnSpPr>
        <p:spPr>
          <a:xfrm>
            <a:off x="3086104" y="5219700"/>
            <a:ext cx="2800346"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B61066D2-BDE2-5E87-003D-515ECC76EA87}"/>
              </a:ext>
            </a:extLst>
          </p:cNvPr>
          <p:cNvCxnSpPr>
            <a:cxnSpLocks/>
          </p:cNvCxnSpPr>
          <p:nvPr/>
        </p:nvCxnSpPr>
        <p:spPr>
          <a:xfrm>
            <a:off x="1714504" y="3658329"/>
            <a:ext cx="0" cy="82277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 name="Picture 9" descr="Graphical user interface, application, table, Excel&#10;&#10;AI-generated content may be incorrect.">
            <a:extLst>
              <a:ext uri="{FF2B5EF4-FFF2-40B4-BE49-F238E27FC236}">
                <a16:creationId xmlns:a16="http://schemas.microsoft.com/office/drawing/2014/main" id="{0B7FBD76-C35E-5078-6546-6F57AE1D4108}"/>
              </a:ext>
            </a:extLst>
          </p:cNvPr>
          <p:cNvPicPr>
            <a:picLocks noChangeAspect="1"/>
          </p:cNvPicPr>
          <p:nvPr/>
        </p:nvPicPr>
        <p:blipFill>
          <a:blip r:embed="rId4"/>
          <a:srcRect t="50105" b="9324"/>
          <a:stretch>
            <a:fillRect/>
          </a:stretch>
        </p:blipFill>
        <p:spPr>
          <a:xfrm>
            <a:off x="6081711" y="4256580"/>
            <a:ext cx="5457825" cy="1824404"/>
          </a:xfrm>
          <a:prstGeom prst="rect">
            <a:avLst/>
          </a:prstGeom>
          <a:ln>
            <a:solidFill>
              <a:schemeClr val="bg1">
                <a:lumMod val="85000"/>
              </a:schemeClr>
            </a:solidFill>
          </a:ln>
        </p:spPr>
      </p:pic>
      <p:pic>
        <p:nvPicPr>
          <p:cNvPr id="15" name="Picture 14" descr="Text, letter&#10;&#10;AI-generated content may be incorrect.">
            <a:extLst>
              <a:ext uri="{FF2B5EF4-FFF2-40B4-BE49-F238E27FC236}">
                <a16:creationId xmlns:a16="http://schemas.microsoft.com/office/drawing/2014/main" id="{89468D0E-D1B2-E610-C68A-C98A6D41A1A4}"/>
              </a:ext>
            </a:extLst>
          </p:cNvPr>
          <p:cNvPicPr>
            <a:picLocks noChangeAspect="1"/>
          </p:cNvPicPr>
          <p:nvPr/>
        </p:nvPicPr>
        <p:blipFill>
          <a:blip r:embed="rId5"/>
          <a:stretch>
            <a:fillRect/>
          </a:stretch>
        </p:blipFill>
        <p:spPr>
          <a:xfrm>
            <a:off x="6081711" y="1363112"/>
            <a:ext cx="5457825" cy="2763750"/>
          </a:xfrm>
          <a:prstGeom prst="rect">
            <a:avLst/>
          </a:prstGeom>
          <a:ln>
            <a:solidFill>
              <a:schemeClr val="bg1">
                <a:lumMod val="85000"/>
              </a:schemeClr>
            </a:solidFill>
          </a:ln>
        </p:spPr>
      </p:pic>
      <p:sp>
        <p:nvSpPr>
          <p:cNvPr id="3" name="Title 1">
            <a:extLst>
              <a:ext uri="{FF2B5EF4-FFF2-40B4-BE49-F238E27FC236}">
                <a16:creationId xmlns:a16="http://schemas.microsoft.com/office/drawing/2014/main" id="{D034D24B-7139-48BC-931C-FCD8EE7873C3}"/>
              </a:ext>
            </a:extLst>
          </p:cNvPr>
          <p:cNvSpPr txBox="1">
            <a:spLocks/>
          </p:cNvSpPr>
          <p:nvPr/>
        </p:nvSpPr>
        <p:spPr>
          <a:xfrm>
            <a:off x="346877" y="660759"/>
            <a:ext cx="10515600" cy="548640"/>
          </a:xfrm>
          <a:prstGeom prst="rect">
            <a:avLst/>
          </a:prstGeom>
        </p:spPr>
        <p:txBody>
          <a:bodyPr vert="horz" lIns="91440" tIns="45720" rIns="91440" bIns="45720" numCol="1" rtlCol="0" anchor="t">
            <a:normAutofit/>
          </a:bodyPr>
          <a:lstStyle>
            <a:lvl1pPr algn="l" defTabSz="914400" rtl="0" eaLnBrk="1" latinLnBrk="0" hangingPunct="1">
              <a:lnSpc>
                <a:spcPct val="90000"/>
              </a:lnSpc>
              <a:spcBef>
                <a:spcPct val="0"/>
              </a:spcBef>
              <a:buNone/>
              <a:defRPr sz="3000" b="1" kern="1200">
                <a:solidFill>
                  <a:srgbClr val="007DBB"/>
                </a:solidFill>
                <a:latin typeface="Arial" panose="020B0604020202020204" pitchFamily="34" charset="0"/>
                <a:ea typeface="+mj-ea"/>
                <a:cs typeface="Arial" panose="020B0604020202020204" pitchFamily="34" charset="0"/>
              </a:defRPr>
            </a:lvl1pPr>
          </a:lstStyle>
          <a:p>
            <a:r>
              <a:rPr lang="en-US" dirty="0"/>
              <a:t>Uploading a CSV File of Bioactivity Data</a:t>
            </a:r>
          </a:p>
        </p:txBody>
      </p:sp>
    </p:spTree>
    <p:extLst>
      <p:ext uri="{BB962C8B-B14F-4D97-AF65-F5344CB8AC3E}">
        <p14:creationId xmlns:p14="http://schemas.microsoft.com/office/powerpoint/2010/main" val="11641880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A3DBD6-1610-9B18-E211-A2734EA8E903}"/>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FE252DBE-73EE-2B80-1EA5-E13CBF5BF666}"/>
              </a:ext>
            </a:extLst>
          </p:cNvPr>
          <p:cNvSpPr>
            <a:spLocks noGrp="1"/>
          </p:cNvSpPr>
          <p:nvPr>
            <p:ph type="dt" sz="half" idx="10"/>
          </p:nvPr>
        </p:nvSpPr>
        <p:spPr/>
        <p:txBody>
          <a:bodyPr/>
          <a:lstStyle/>
          <a:p>
            <a:fld id="{9503DF17-4AB6-4238-A389-A568656994F8}" type="datetime4">
              <a:rPr lang="en-US" smtClean="0"/>
              <a:t>September 24, 2025</a:t>
            </a:fld>
            <a:endParaRPr lang="en-US" dirty="0"/>
          </a:p>
        </p:txBody>
      </p:sp>
      <p:sp>
        <p:nvSpPr>
          <p:cNvPr id="5" name="Slide Number Placeholder 4">
            <a:extLst>
              <a:ext uri="{FF2B5EF4-FFF2-40B4-BE49-F238E27FC236}">
                <a16:creationId xmlns:a16="http://schemas.microsoft.com/office/drawing/2014/main" id="{965B2130-D1F0-9D74-81D7-06F7F5CF3091}"/>
              </a:ext>
            </a:extLst>
          </p:cNvPr>
          <p:cNvSpPr>
            <a:spLocks noGrp="1"/>
          </p:cNvSpPr>
          <p:nvPr>
            <p:ph type="sldNum" sz="quarter" idx="12"/>
          </p:nvPr>
        </p:nvSpPr>
        <p:spPr/>
        <p:txBody>
          <a:bodyPr/>
          <a:lstStyle/>
          <a:p>
            <a:fld id="{2C451916-448D-084F-871F-01BF4E2B7E7A}" type="slidenum">
              <a:rPr lang="en-US" smtClean="0"/>
              <a:t>15</a:t>
            </a:fld>
            <a:endParaRPr lang="en-US"/>
          </a:p>
        </p:txBody>
      </p:sp>
      <p:sp>
        <p:nvSpPr>
          <p:cNvPr id="6" name="Footer Placeholder 5">
            <a:extLst>
              <a:ext uri="{FF2B5EF4-FFF2-40B4-BE49-F238E27FC236}">
                <a16:creationId xmlns:a16="http://schemas.microsoft.com/office/drawing/2014/main" id="{162F2D37-E094-CE36-12FB-9FD310BED573}"/>
              </a:ext>
            </a:extLst>
          </p:cNvPr>
          <p:cNvSpPr>
            <a:spLocks noGrp="1"/>
          </p:cNvSpPr>
          <p:nvPr>
            <p:ph type="ftr" sz="quarter" idx="11"/>
          </p:nvPr>
        </p:nvSpPr>
        <p:spPr/>
        <p:txBody>
          <a:bodyPr/>
          <a:lstStyle/>
          <a:p>
            <a:r>
              <a:rPr lang="en-US"/>
              <a:t>Human Foods Program</a:t>
            </a:r>
            <a:endParaRPr lang="en-US" dirty="0"/>
          </a:p>
        </p:txBody>
      </p:sp>
      <p:sp>
        <p:nvSpPr>
          <p:cNvPr id="3" name="TextBox 2">
            <a:extLst>
              <a:ext uri="{FF2B5EF4-FFF2-40B4-BE49-F238E27FC236}">
                <a16:creationId xmlns:a16="http://schemas.microsoft.com/office/drawing/2014/main" id="{CF454E0A-7F30-DBD0-2777-B61A35B77AEC}"/>
              </a:ext>
            </a:extLst>
          </p:cNvPr>
          <p:cNvSpPr txBox="1"/>
          <p:nvPr/>
        </p:nvSpPr>
        <p:spPr>
          <a:xfrm>
            <a:off x="561975" y="1401682"/>
            <a:ext cx="11068050" cy="3693319"/>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Copy and paste the SampleBioactivityData.csv file into the location of choice and rename as desired.</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Leave the column headers as is. Delete the entries in all other rows.</a:t>
            </a:r>
          </a:p>
          <a:p>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Fill in each chemical name that you will be simulating and their corresponding CAS numbers. These identifiers MUST match the names and CAS numbers from the preloaded list or uploaded chemical data.</a:t>
            </a:r>
          </a:p>
          <a:p>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Fill in the in vitro bioactive concentration (in </a:t>
            </a:r>
            <a:r>
              <a:rPr lang="en-US" dirty="0" err="1">
                <a:latin typeface="Arial" panose="020B0604020202020204" pitchFamily="34" charset="0"/>
                <a:cs typeface="Arial" panose="020B0604020202020204" pitchFamily="34" charset="0"/>
              </a:rPr>
              <a:t>uM</a:t>
            </a:r>
            <a:r>
              <a:rPr lang="en-US" dirty="0">
                <a:latin typeface="Arial" panose="020B0604020202020204" pitchFamily="34" charset="0"/>
                <a:cs typeface="Arial" panose="020B0604020202020204" pitchFamily="34" charset="0"/>
              </a:rPr>
              <a:t> units) for each compound. Only one bioactive concentration per compound is permitted.</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Save the CSV file.</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Upload CSV file to ToCS interface.</a:t>
            </a:r>
          </a:p>
        </p:txBody>
      </p:sp>
      <p:pic>
        <p:nvPicPr>
          <p:cNvPr id="7" name="Picture 6" descr="Graphical user interface, application, table, Excel&#10;&#10;AI-generated content may be incorrect.">
            <a:extLst>
              <a:ext uri="{FF2B5EF4-FFF2-40B4-BE49-F238E27FC236}">
                <a16:creationId xmlns:a16="http://schemas.microsoft.com/office/drawing/2014/main" id="{07776F10-D700-8244-F2E6-7231377D3E52}"/>
              </a:ext>
            </a:extLst>
          </p:cNvPr>
          <p:cNvPicPr>
            <a:picLocks noChangeAspect="1"/>
          </p:cNvPicPr>
          <p:nvPr/>
        </p:nvPicPr>
        <p:blipFill>
          <a:blip r:embed="rId2"/>
          <a:srcRect t="50105" b="9324"/>
          <a:stretch>
            <a:fillRect/>
          </a:stretch>
        </p:blipFill>
        <p:spPr>
          <a:xfrm>
            <a:off x="5328452" y="3895234"/>
            <a:ext cx="6225373" cy="2080975"/>
          </a:xfrm>
          <a:prstGeom prst="rect">
            <a:avLst/>
          </a:prstGeom>
          <a:ln>
            <a:solidFill>
              <a:schemeClr val="bg1">
                <a:lumMod val="85000"/>
              </a:schemeClr>
            </a:solidFill>
          </a:ln>
        </p:spPr>
      </p:pic>
      <p:sp>
        <p:nvSpPr>
          <p:cNvPr id="8" name="Title 1">
            <a:extLst>
              <a:ext uri="{FF2B5EF4-FFF2-40B4-BE49-F238E27FC236}">
                <a16:creationId xmlns:a16="http://schemas.microsoft.com/office/drawing/2014/main" id="{59D91702-86FF-6BB5-A103-640A8285E867}"/>
              </a:ext>
            </a:extLst>
          </p:cNvPr>
          <p:cNvSpPr txBox="1">
            <a:spLocks/>
          </p:cNvSpPr>
          <p:nvPr/>
        </p:nvSpPr>
        <p:spPr>
          <a:xfrm>
            <a:off x="346877" y="660759"/>
            <a:ext cx="10515600" cy="548640"/>
          </a:xfrm>
          <a:prstGeom prst="rect">
            <a:avLst/>
          </a:prstGeom>
        </p:spPr>
        <p:txBody>
          <a:bodyPr vert="horz" lIns="91440" tIns="45720" rIns="91440" bIns="45720" numCol="1" rtlCol="0" anchor="t">
            <a:normAutofit/>
          </a:bodyPr>
          <a:lstStyle>
            <a:lvl1pPr algn="l" defTabSz="914400" rtl="0" eaLnBrk="1" latinLnBrk="0" hangingPunct="1">
              <a:lnSpc>
                <a:spcPct val="90000"/>
              </a:lnSpc>
              <a:spcBef>
                <a:spcPct val="0"/>
              </a:spcBef>
              <a:buNone/>
              <a:defRPr sz="3000" b="1" kern="1200">
                <a:solidFill>
                  <a:srgbClr val="007DBB"/>
                </a:solidFill>
                <a:latin typeface="Arial" panose="020B0604020202020204" pitchFamily="34" charset="0"/>
                <a:ea typeface="+mj-ea"/>
                <a:cs typeface="Arial" panose="020B0604020202020204" pitchFamily="34" charset="0"/>
              </a:defRPr>
            </a:lvl1pPr>
          </a:lstStyle>
          <a:p>
            <a:r>
              <a:rPr lang="en-US" dirty="0"/>
              <a:t>Uploading a CSV File of Bioactivity Data</a:t>
            </a:r>
          </a:p>
        </p:txBody>
      </p:sp>
    </p:spTree>
    <p:extLst>
      <p:ext uri="{BB962C8B-B14F-4D97-AF65-F5344CB8AC3E}">
        <p14:creationId xmlns:p14="http://schemas.microsoft.com/office/powerpoint/2010/main" val="17463799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A129BB-5251-E492-3744-92205A8F2538}"/>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AD953243-4DAF-E713-A96B-E74882962E87}"/>
              </a:ext>
            </a:extLst>
          </p:cNvPr>
          <p:cNvSpPr>
            <a:spLocks noGrp="1"/>
          </p:cNvSpPr>
          <p:nvPr>
            <p:ph type="dt" sz="half" idx="10"/>
          </p:nvPr>
        </p:nvSpPr>
        <p:spPr/>
        <p:txBody>
          <a:bodyPr/>
          <a:lstStyle/>
          <a:p>
            <a:fld id="{9503DF17-4AB6-4238-A389-A568656994F8}" type="datetime4">
              <a:rPr lang="en-US" smtClean="0"/>
              <a:t>September 24, 2025</a:t>
            </a:fld>
            <a:endParaRPr lang="en-US" dirty="0"/>
          </a:p>
        </p:txBody>
      </p:sp>
      <p:sp>
        <p:nvSpPr>
          <p:cNvPr id="5" name="Slide Number Placeholder 4">
            <a:extLst>
              <a:ext uri="{FF2B5EF4-FFF2-40B4-BE49-F238E27FC236}">
                <a16:creationId xmlns:a16="http://schemas.microsoft.com/office/drawing/2014/main" id="{98DAB8F0-EFC3-2040-FFA4-63BEC7409E29}"/>
              </a:ext>
            </a:extLst>
          </p:cNvPr>
          <p:cNvSpPr>
            <a:spLocks noGrp="1"/>
          </p:cNvSpPr>
          <p:nvPr>
            <p:ph type="sldNum" sz="quarter" idx="12"/>
          </p:nvPr>
        </p:nvSpPr>
        <p:spPr/>
        <p:txBody>
          <a:bodyPr/>
          <a:lstStyle/>
          <a:p>
            <a:fld id="{2C451916-448D-084F-871F-01BF4E2B7E7A}" type="slidenum">
              <a:rPr lang="en-US" smtClean="0"/>
              <a:t>16</a:t>
            </a:fld>
            <a:endParaRPr lang="en-US"/>
          </a:p>
        </p:txBody>
      </p:sp>
      <p:sp>
        <p:nvSpPr>
          <p:cNvPr id="6" name="Footer Placeholder 5">
            <a:extLst>
              <a:ext uri="{FF2B5EF4-FFF2-40B4-BE49-F238E27FC236}">
                <a16:creationId xmlns:a16="http://schemas.microsoft.com/office/drawing/2014/main" id="{846DA0AF-C969-BC5A-B52D-E0D0F30C5897}"/>
              </a:ext>
            </a:extLst>
          </p:cNvPr>
          <p:cNvSpPr>
            <a:spLocks noGrp="1"/>
          </p:cNvSpPr>
          <p:nvPr>
            <p:ph type="ftr" sz="quarter" idx="11"/>
          </p:nvPr>
        </p:nvSpPr>
        <p:spPr/>
        <p:txBody>
          <a:bodyPr/>
          <a:lstStyle/>
          <a:p>
            <a:r>
              <a:rPr lang="en-US"/>
              <a:t>Human Foods Program</a:t>
            </a:r>
            <a:endParaRPr lang="en-US" dirty="0"/>
          </a:p>
        </p:txBody>
      </p:sp>
      <p:sp>
        <p:nvSpPr>
          <p:cNvPr id="3" name="TextBox 2">
            <a:extLst>
              <a:ext uri="{FF2B5EF4-FFF2-40B4-BE49-F238E27FC236}">
                <a16:creationId xmlns:a16="http://schemas.microsoft.com/office/drawing/2014/main" id="{1D5E3945-CD68-916D-8B69-525B7D5E600A}"/>
              </a:ext>
            </a:extLst>
          </p:cNvPr>
          <p:cNvSpPr txBox="1"/>
          <p:nvPr/>
        </p:nvSpPr>
        <p:spPr>
          <a:xfrm>
            <a:off x="501445" y="1726952"/>
            <a:ext cx="11318355" cy="4093428"/>
          </a:xfrm>
          <a:prstGeom prst="rect">
            <a:avLst/>
          </a:prstGeom>
          <a:noFill/>
        </p:spPr>
        <p:txBody>
          <a:bodyPr wrap="none" rtlCol="0">
            <a:spAutoFit/>
          </a:bodyPr>
          <a:lstStyle/>
          <a:p>
            <a:pPr marL="342900" indent="-342900">
              <a:buFont typeface="Arial" panose="020B0604020202020204" pitchFamily="34" charset="0"/>
              <a:buChar char="•"/>
            </a:pPr>
            <a:r>
              <a:rPr lang="en-US" sz="2600" dirty="0">
                <a:latin typeface="Arial" panose="020B0604020202020204" pitchFamily="34" charset="0"/>
                <a:cs typeface="Arial" panose="020B0604020202020204" pitchFamily="34" charset="0"/>
              </a:rPr>
              <a:t>Needed to compute the bioactivity exposure ratio (BER)</a:t>
            </a:r>
          </a:p>
          <a:p>
            <a:endParaRPr lang="en-US" sz="2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600" dirty="0">
                <a:latin typeface="Arial" panose="020B0604020202020204" pitchFamily="34" charset="0"/>
                <a:cs typeface="Arial" panose="020B0604020202020204" pitchFamily="34" charset="0"/>
              </a:rPr>
              <a:t>Data could be retrieved from:</a:t>
            </a:r>
          </a:p>
          <a:p>
            <a:endParaRPr lang="en-US" sz="2600" dirty="0">
              <a:latin typeface="Arial" panose="020B0604020202020204" pitchFamily="34" charset="0"/>
              <a:cs typeface="Arial" panose="020B0604020202020204" pitchFamily="34" charset="0"/>
            </a:endParaRPr>
          </a:p>
          <a:p>
            <a:pPr marL="800100" lvl="1" indent="-342900">
              <a:buFont typeface="Arial" panose="020B0604020202020204" pitchFamily="34" charset="0"/>
              <a:buChar char="•"/>
            </a:pPr>
            <a:r>
              <a:rPr lang="en-US" sz="2600" dirty="0">
                <a:latin typeface="Arial" panose="020B0604020202020204" pitchFamily="34" charset="0"/>
                <a:cs typeface="Arial" panose="020B0604020202020204" pitchFamily="34" charset="0"/>
              </a:rPr>
              <a:t>EPA’s CompTox Dashboard (https://comptox.epa.gov/dashboard)</a:t>
            </a:r>
          </a:p>
          <a:p>
            <a:pPr lvl="1"/>
            <a:endParaRPr lang="en-US" sz="2600" dirty="0">
              <a:latin typeface="Arial" panose="020B0604020202020204" pitchFamily="34" charset="0"/>
              <a:cs typeface="Arial" panose="020B0604020202020204" pitchFamily="34" charset="0"/>
            </a:endParaRPr>
          </a:p>
          <a:p>
            <a:pPr marL="800100" lvl="1" indent="-342900">
              <a:buFont typeface="Arial" panose="020B0604020202020204" pitchFamily="34" charset="0"/>
              <a:buChar char="•"/>
            </a:pPr>
            <a:r>
              <a:rPr lang="en-US" sz="2600" dirty="0">
                <a:latin typeface="Arial" panose="020B0604020202020204" pitchFamily="34" charset="0"/>
                <a:cs typeface="Arial" panose="020B0604020202020204" pitchFamily="34" charset="0"/>
              </a:rPr>
              <a:t>NTP’s ICE platform (https://ice.ntp.niehs.nih.gov/)</a:t>
            </a:r>
          </a:p>
          <a:p>
            <a:pPr lvl="1"/>
            <a:endParaRPr lang="en-US" sz="2600" dirty="0">
              <a:latin typeface="Arial" panose="020B0604020202020204" pitchFamily="34" charset="0"/>
              <a:cs typeface="Arial" panose="020B0604020202020204" pitchFamily="34" charset="0"/>
            </a:endParaRPr>
          </a:p>
          <a:p>
            <a:pPr marL="800100" lvl="1" indent="-342900">
              <a:buFont typeface="Arial" panose="020B0604020202020204" pitchFamily="34" charset="0"/>
              <a:buChar char="•"/>
            </a:pPr>
            <a:r>
              <a:rPr lang="en-US" sz="2600" dirty="0">
                <a:latin typeface="Arial" panose="020B0604020202020204" pitchFamily="34" charset="0"/>
                <a:cs typeface="Arial" panose="020B0604020202020204" pitchFamily="34" charset="0"/>
              </a:rPr>
              <a:t>FDA’s Cumulative Estimated Daily Intake (CEDI) public database</a:t>
            </a:r>
            <a:br>
              <a:rPr lang="en-US" sz="2600" dirty="0">
                <a:latin typeface="Arial" panose="020B0604020202020204" pitchFamily="34" charset="0"/>
                <a:cs typeface="Arial" panose="020B0604020202020204" pitchFamily="34" charset="0"/>
              </a:rPr>
            </a:br>
            <a:r>
              <a:rPr lang="en-US" sz="2600" dirty="0">
                <a:latin typeface="Arial" panose="020B0604020202020204" pitchFamily="34" charset="0"/>
                <a:cs typeface="Arial" panose="020B0604020202020204" pitchFamily="34" charset="0"/>
              </a:rPr>
              <a:t>(https://www.hfpappexternal.fda.gov/scripts/fdcc/index.cfm?set=CEDI)</a:t>
            </a:r>
          </a:p>
        </p:txBody>
      </p:sp>
      <p:sp>
        <p:nvSpPr>
          <p:cNvPr id="7" name="Title 1">
            <a:extLst>
              <a:ext uri="{FF2B5EF4-FFF2-40B4-BE49-F238E27FC236}">
                <a16:creationId xmlns:a16="http://schemas.microsoft.com/office/drawing/2014/main" id="{D117E1FC-5295-260A-40B6-A5BDDF00F7E3}"/>
              </a:ext>
            </a:extLst>
          </p:cNvPr>
          <p:cNvSpPr txBox="1">
            <a:spLocks/>
          </p:cNvSpPr>
          <p:nvPr/>
        </p:nvSpPr>
        <p:spPr>
          <a:xfrm>
            <a:off x="346877" y="660759"/>
            <a:ext cx="10515600" cy="548640"/>
          </a:xfrm>
          <a:prstGeom prst="rect">
            <a:avLst/>
          </a:prstGeom>
        </p:spPr>
        <p:txBody>
          <a:bodyPr vert="horz" lIns="91440" tIns="45720" rIns="91440" bIns="45720" numCol="1" rtlCol="0" anchor="t">
            <a:normAutofit/>
          </a:bodyPr>
          <a:lstStyle>
            <a:lvl1pPr algn="l" defTabSz="914400" rtl="0" eaLnBrk="1" latinLnBrk="0" hangingPunct="1">
              <a:lnSpc>
                <a:spcPct val="90000"/>
              </a:lnSpc>
              <a:spcBef>
                <a:spcPct val="0"/>
              </a:spcBef>
              <a:buNone/>
              <a:defRPr sz="3000" b="1" kern="1200">
                <a:solidFill>
                  <a:srgbClr val="007DBB"/>
                </a:solidFill>
                <a:latin typeface="Arial" panose="020B0604020202020204" pitchFamily="34" charset="0"/>
                <a:ea typeface="+mj-ea"/>
                <a:cs typeface="Arial" panose="020B0604020202020204" pitchFamily="34" charset="0"/>
              </a:defRPr>
            </a:lvl1pPr>
          </a:lstStyle>
          <a:p>
            <a:r>
              <a:rPr lang="en-US" dirty="0"/>
              <a:t>In Vivo Exposure Data (Optional)</a:t>
            </a:r>
          </a:p>
        </p:txBody>
      </p:sp>
    </p:spTree>
    <p:extLst>
      <p:ext uri="{BB962C8B-B14F-4D97-AF65-F5344CB8AC3E}">
        <p14:creationId xmlns:p14="http://schemas.microsoft.com/office/powerpoint/2010/main" val="6516107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9393E7-C5E9-157B-FF33-5F9B6F5DB21B}"/>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3C419F8F-6A76-DD24-7C27-51855D9A4518}"/>
              </a:ext>
            </a:extLst>
          </p:cNvPr>
          <p:cNvSpPr>
            <a:spLocks noGrp="1"/>
          </p:cNvSpPr>
          <p:nvPr>
            <p:ph type="dt" sz="half" idx="10"/>
          </p:nvPr>
        </p:nvSpPr>
        <p:spPr/>
        <p:txBody>
          <a:bodyPr/>
          <a:lstStyle/>
          <a:p>
            <a:fld id="{9503DF17-4AB6-4238-A389-A568656994F8}" type="datetime4">
              <a:rPr lang="en-US" smtClean="0"/>
              <a:t>September 24, 2025</a:t>
            </a:fld>
            <a:endParaRPr lang="en-US" dirty="0"/>
          </a:p>
        </p:txBody>
      </p:sp>
      <p:sp>
        <p:nvSpPr>
          <p:cNvPr id="5" name="Slide Number Placeholder 4">
            <a:extLst>
              <a:ext uri="{FF2B5EF4-FFF2-40B4-BE49-F238E27FC236}">
                <a16:creationId xmlns:a16="http://schemas.microsoft.com/office/drawing/2014/main" id="{AB02B23A-A30C-4CC4-4B88-1E9A59E16B38}"/>
              </a:ext>
            </a:extLst>
          </p:cNvPr>
          <p:cNvSpPr>
            <a:spLocks noGrp="1"/>
          </p:cNvSpPr>
          <p:nvPr>
            <p:ph type="sldNum" sz="quarter" idx="12"/>
          </p:nvPr>
        </p:nvSpPr>
        <p:spPr/>
        <p:txBody>
          <a:bodyPr/>
          <a:lstStyle/>
          <a:p>
            <a:fld id="{2C451916-448D-084F-871F-01BF4E2B7E7A}" type="slidenum">
              <a:rPr lang="en-US" smtClean="0"/>
              <a:t>17</a:t>
            </a:fld>
            <a:endParaRPr lang="en-US"/>
          </a:p>
        </p:txBody>
      </p:sp>
      <p:sp>
        <p:nvSpPr>
          <p:cNvPr id="6" name="Footer Placeholder 5">
            <a:extLst>
              <a:ext uri="{FF2B5EF4-FFF2-40B4-BE49-F238E27FC236}">
                <a16:creationId xmlns:a16="http://schemas.microsoft.com/office/drawing/2014/main" id="{64C06244-4D7E-7388-622F-E9EDACA2EA5A}"/>
              </a:ext>
            </a:extLst>
          </p:cNvPr>
          <p:cNvSpPr>
            <a:spLocks noGrp="1"/>
          </p:cNvSpPr>
          <p:nvPr>
            <p:ph type="ftr" sz="quarter" idx="11"/>
          </p:nvPr>
        </p:nvSpPr>
        <p:spPr/>
        <p:txBody>
          <a:bodyPr/>
          <a:lstStyle/>
          <a:p>
            <a:r>
              <a:rPr lang="en-US"/>
              <a:t>Human Foods Program</a:t>
            </a:r>
            <a:endParaRPr lang="en-US" dirty="0"/>
          </a:p>
        </p:txBody>
      </p:sp>
      <p:sp>
        <p:nvSpPr>
          <p:cNvPr id="3" name="TextBox 2">
            <a:extLst>
              <a:ext uri="{FF2B5EF4-FFF2-40B4-BE49-F238E27FC236}">
                <a16:creationId xmlns:a16="http://schemas.microsoft.com/office/drawing/2014/main" id="{5611A744-3481-650E-4383-BF149DAC89B7}"/>
              </a:ext>
            </a:extLst>
          </p:cNvPr>
          <p:cNvSpPr txBox="1"/>
          <p:nvPr/>
        </p:nvSpPr>
        <p:spPr>
          <a:xfrm>
            <a:off x="7789017" y="1702066"/>
            <a:ext cx="4241867" cy="1200329"/>
          </a:xfrm>
          <a:prstGeom prst="rect">
            <a:avLst/>
          </a:prstGeom>
          <a:noFill/>
        </p:spPr>
        <p:txBody>
          <a:bodyPr wrap="none" rtlCol="0">
            <a:spAutoFit/>
          </a:bodyPr>
          <a:lstStyle/>
          <a:p>
            <a:r>
              <a:rPr lang="en-US" sz="2400" dirty="0">
                <a:latin typeface="Arial" panose="020B0604020202020204" pitchFamily="34" charset="0"/>
                <a:cs typeface="Arial" panose="020B0604020202020204" pitchFamily="34" charset="0"/>
              </a:rPr>
              <a:t>National Health and </a:t>
            </a:r>
          </a:p>
          <a:p>
            <a:r>
              <a:rPr lang="en-US" sz="2400" dirty="0">
                <a:latin typeface="Arial" panose="020B0604020202020204" pitchFamily="34" charset="0"/>
                <a:cs typeface="Arial" panose="020B0604020202020204" pitchFamily="34" charset="0"/>
              </a:rPr>
              <a:t>Nutrition Examination Survey </a:t>
            </a:r>
          </a:p>
          <a:p>
            <a:r>
              <a:rPr lang="en-US" sz="2400" dirty="0">
                <a:latin typeface="Arial" panose="020B0604020202020204" pitchFamily="34" charset="0"/>
                <a:cs typeface="Arial" panose="020B0604020202020204" pitchFamily="34" charset="0"/>
              </a:rPr>
              <a:t>(NHANES) Data</a:t>
            </a:r>
          </a:p>
        </p:txBody>
      </p:sp>
      <p:sp>
        <p:nvSpPr>
          <p:cNvPr id="7" name="TextBox 6">
            <a:extLst>
              <a:ext uri="{FF2B5EF4-FFF2-40B4-BE49-F238E27FC236}">
                <a16:creationId xmlns:a16="http://schemas.microsoft.com/office/drawing/2014/main" id="{712213D9-9FE7-B2F9-9AD7-A2E82457C62B}"/>
              </a:ext>
            </a:extLst>
          </p:cNvPr>
          <p:cNvSpPr txBox="1"/>
          <p:nvPr/>
        </p:nvSpPr>
        <p:spPr>
          <a:xfrm>
            <a:off x="1440507" y="4726487"/>
            <a:ext cx="3470822" cy="830997"/>
          </a:xfrm>
          <a:prstGeom prst="rect">
            <a:avLst/>
          </a:prstGeom>
          <a:noFill/>
        </p:spPr>
        <p:txBody>
          <a:bodyPr wrap="none" rtlCol="0">
            <a:spAutoFit/>
          </a:bodyPr>
          <a:lstStyle/>
          <a:p>
            <a:pPr algn="r"/>
            <a:r>
              <a:rPr lang="en-US" sz="2400" dirty="0">
                <a:latin typeface="Arial" panose="020B0604020202020204" pitchFamily="34" charset="0"/>
                <a:cs typeface="Arial" panose="020B0604020202020204" pitchFamily="34" charset="0"/>
              </a:rPr>
              <a:t>In Silico Predicted Data </a:t>
            </a:r>
            <a:br>
              <a:rPr lang="en-US" sz="2400" dirty="0">
                <a:latin typeface="Arial" panose="020B0604020202020204" pitchFamily="34" charset="0"/>
                <a:cs typeface="Arial" panose="020B0604020202020204" pitchFamily="34" charset="0"/>
              </a:rPr>
            </a:br>
            <a:r>
              <a:rPr lang="en-US" sz="2400" dirty="0">
                <a:latin typeface="Arial" panose="020B0604020202020204" pitchFamily="34" charset="0"/>
                <a:cs typeface="Arial" panose="020B0604020202020204" pitchFamily="34" charset="0"/>
              </a:rPr>
              <a:t>(EPA Models)</a:t>
            </a:r>
          </a:p>
        </p:txBody>
      </p:sp>
      <p:pic>
        <p:nvPicPr>
          <p:cNvPr id="9" name="Picture 8" descr="Graphical user interface, application&#10;&#10;AI-generated content may be incorrect.">
            <a:extLst>
              <a:ext uri="{FF2B5EF4-FFF2-40B4-BE49-F238E27FC236}">
                <a16:creationId xmlns:a16="http://schemas.microsoft.com/office/drawing/2014/main" id="{2C852FB5-9483-632B-06FE-8A325015C3A7}"/>
              </a:ext>
            </a:extLst>
          </p:cNvPr>
          <p:cNvPicPr>
            <a:picLocks noChangeAspect="1"/>
          </p:cNvPicPr>
          <p:nvPr/>
        </p:nvPicPr>
        <p:blipFill>
          <a:blip r:embed="rId2"/>
          <a:srcRect r="12009"/>
          <a:stretch>
            <a:fillRect/>
          </a:stretch>
        </p:blipFill>
        <p:spPr>
          <a:xfrm>
            <a:off x="6041796" y="3531348"/>
            <a:ext cx="5807300" cy="3043105"/>
          </a:xfrm>
          <a:prstGeom prst="rect">
            <a:avLst/>
          </a:prstGeom>
          <a:ln>
            <a:solidFill>
              <a:schemeClr val="bg1">
                <a:lumMod val="85000"/>
              </a:schemeClr>
            </a:solidFill>
          </a:ln>
        </p:spPr>
      </p:pic>
      <p:pic>
        <p:nvPicPr>
          <p:cNvPr id="13" name="Picture 12">
            <a:extLst>
              <a:ext uri="{FF2B5EF4-FFF2-40B4-BE49-F238E27FC236}">
                <a16:creationId xmlns:a16="http://schemas.microsoft.com/office/drawing/2014/main" id="{7746B11D-182B-1F89-8C96-48D4E9A6DDD5}"/>
              </a:ext>
            </a:extLst>
          </p:cNvPr>
          <p:cNvPicPr>
            <a:picLocks noChangeAspect="1"/>
          </p:cNvPicPr>
          <p:nvPr/>
        </p:nvPicPr>
        <p:blipFill>
          <a:blip r:embed="rId3"/>
          <a:srcRect r="10549"/>
          <a:stretch>
            <a:fillRect/>
          </a:stretch>
        </p:blipFill>
        <p:spPr>
          <a:xfrm>
            <a:off x="346877" y="1444446"/>
            <a:ext cx="5581070" cy="2906615"/>
          </a:xfrm>
          <a:prstGeom prst="rect">
            <a:avLst/>
          </a:prstGeom>
          <a:ln>
            <a:solidFill>
              <a:schemeClr val="bg1">
                <a:lumMod val="85000"/>
              </a:schemeClr>
            </a:solidFill>
          </a:ln>
        </p:spPr>
      </p:pic>
      <p:cxnSp>
        <p:nvCxnSpPr>
          <p:cNvPr id="15" name="Straight Arrow Connector 14">
            <a:extLst>
              <a:ext uri="{FF2B5EF4-FFF2-40B4-BE49-F238E27FC236}">
                <a16:creationId xmlns:a16="http://schemas.microsoft.com/office/drawing/2014/main" id="{078E7256-3E82-74C7-7D8A-4972D82D6C1D}"/>
              </a:ext>
            </a:extLst>
          </p:cNvPr>
          <p:cNvCxnSpPr>
            <a:cxnSpLocks/>
            <a:stCxn id="3" idx="1"/>
          </p:cNvCxnSpPr>
          <p:nvPr/>
        </p:nvCxnSpPr>
        <p:spPr>
          <a:xfrm flipH="1">
            <a:off x="6041796" y="2302231"/>
            <a:ext cx="174722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41148E4F-2422-F7B8-6240-E2B312B872FE}"/>
              </a:ext>
            </a:extLst>
          </p:cNvPr>
          <p:cNvCxnSpPr>
            <a:cxnSpLocks/>
          </p:cNvCxnSpPr>
          <p:nvPr/>
        </p:nvCxnSpPr>
        <p:spPr>
          <a:xfrm>
            <a:off x="4911329" y="5141986"/>
            <a:ext cx="101264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Title 1">
            <a:extLst>
              <a:ext uri="{FF2B5EF4-FFF2-40B4-BE49-F238E27FC236}">
                <a16:creationId xmlns:a16="http://schemas.microsoft.com/office/drawing/2014/main" id="{0BBCA47C-F9CF-F95B-B971-2E5216F749F6}"/>
              </a:ext>
            </a:extLst>
          </p:cNvPr>
          <p:cNvSpPr txBox="1">
            <a:spLocks/>
          </p:cNvSpPr>
          <p:nvPr/>
        </p:nvSpPr>
        <p:spPr>
          <a:xfrm>
            <a:off x="346877" y="660759"/>
            <a:ext cx="10515600" cy="548640"/>
          </a:xfrm>
          <a:prstGeom prst="rect">
            <a:avLst/>
          </a:prstGeom>
        </p:spPr>
        <p:txBody>
          <a:bodyPr vert="horz" lIns="91440" tIns="45720" rIns="91440" bIns="45720" numCol="1" rtlCol="0" anchor="t">
            <a:normAutofit/>
          </a:bodyPr>
          <a:lstStyle>
            <a:lvl1pPr algn="l" defTabSz="914400" rtl="0" eaLnBrk="1" latinLnBrk="0" hangingPunct="1">
              <a:lnSpc>
                <a:spcPct val="90000"/>
              </a:lnSpc>
              <a:spcBef>
                <a:spcPct val="0"/>
              </a:spcBef>
              <a:buNone/>
              <a:defRPr sz="3000" b="1" kern="1200">
                <a:solidFill>
                  <a:srgbClr val="007DBB"/>
                </a:solidFill>
                <a:latin typeface="Arial" panose="020B0604020202020204" pitchFamily="34" charset="0"/>
                <a:ea typeface="+mj-ea"/>
                <a:cs typeface="Arial" panose="020B0604020202020204" pitchFamily="34" charset="0"/>
              </a:defRPr>
            </a:lvl1pPr>
          </a:lstStyle>
          <a:p>
            <a:r>
              <a:rPr lang="en-US" dirty="0"/>
              <a:t>Exposure Data: EPA’s CompTox Dashboard</a:t>
            </a:r>
          </a:p>
        </p:txBody>
      </p:sp>
    </p:spTree>
    <p:extLst>
      <p:ext uri="{BB962C8B-B14F-4D97-AF65-F5344CB8AC3E}">
        <p14:creationId xmlns:p14="http://schemas.microsoft.com/office/powerpoint/2010/main" val="16565372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029C26-CCFA-6C3C-9B2A-C8A8CBB99610}"/>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BCDAEC02-8F87-6880-4D6C-FB7F982153D9}"/>
              </a:ext>
            </a:extLst>
          </p:cNvPr>
          <p:cNvSpPr>
            <a:spLocks noGrp="1"/>
          </p:cNvSpPr>
          <p:nvPr>
            <p:ph type="dt" sz="half" idx="10"/>
          </p:nvPr>
        </p:nvSpPr>
        <p:spPr/>
        <p:txBody>
          <a:bodyPr/>
          <a:lstStyle/>
          <a:p>
            <a:fld id="{9503DF17-4AB6-4238-A389-A568656994F8}" type="datetime4">
              <a:rPr lang="en-US" smtClean="0"/>
              <a:t>September 24, 2025</a:t>
            </a:fld>
            <a:endParaRPr lang="en-US" dirty="0"/>
          </a:p>
        </p:txBody>
      </p:sp>
      <p:sp>
        <p:nvSpPr>
          <p:cNvPr id="5" name="Slide Number Placeholder 4">
            <a:extLst>
              <a:ext uri="{FF2B5EF4-FFF2-40B4-BE49-F238E27FC236}">
                <a16:creationId xmlns:a16="http://schemas.microsoft.com/office/drawing/2014/main" id="{0007CDBE-F4FC-5043-6D92-7DEAD832700C}"/>
              </a:ext>
            </a:extLst>
          </p:cNvPr>
          <p:cNvSpPr>
            <a:spLocks noGrp="1"/>
          </p:cNvSpPr>
          <p:nvPr>
            <p:ph type="sldNum" sz="quarter" idx="12"/>
          </p:nvPr>
        </p:nvSpPr>
        <p:spPr/>
        <p:txBody>
          <a:bodyPr/>
          <a:lstStyle/>
          <a:p>
            <a:fld id="{2C451916-448D-084F-871F-01BF4E2B7E7A}" type="slidenum">
              <a:rPr lang="en-US" smtClean="0"/>
              <a:t>18</a:t>
            </a:fld>
            <a:endParaRPr lang="en-US"/>
          </a:p>
        </p:txBody>
      </p:sp>
      <p:sp>
        <p:nvSpPr>
          <p:cNvPr id="6" name="Footer Placeholder 5">
            <a:extLst>
              <a:ext uri="{FF2B5EF4-FFF2-40B4-BE49-F238E27FC236}">
                <a16:creationId xmlns:a16="http://schemas.microsoft.com/office/drawing/2014/main" id="{A7DCF049-58A6-6D30-85A8-B66A74870AB9}"/>
              </a:ext>
            </a:extLst>
          </p:cNvPr>
          <p:cNvSpPr>
            <a:spLocks noGrp="1"/>
          </p:cNvSpPr>
          <p:nvPr>
            <p:ph type="ftr" sz="quarter" idx="11"/>
          </p:nvPr>
        </p:nvSpPr>
        <p:spPr/>
        <p:txBody>
          <a:bodyPr/>
          <a:lstStyle/>
          <a:p>
            <a:r>
              <a:rPr lang="en-US"/>
              <a:t>Human Foods Program</a:t>
            </a:r>
            <a:endParaRPr lang="en-US" dirty="0"/>
          </a:p>
        </p:txBody>
      </p:sp>
      <p:pic>
        <p:nvPicPr>
          <p:cNvPr id="10" name="Picture 9" descr="Graphical user interface, text, application, email&#10;&#10;AI-generated content may be incorrect.">
            <a:extLst>
              <a:ext uri="{FF2B5EF4-FFF2-40B4-BE49-F238E27FC236}">
                <a16:creationId xmlns:a16="http://schemas.microsoft.com/office/drawing/2014/main" id="{9CFB7A33-07E8-6EC6-0989-238DE749ABB7}"/>
              </a:ext>
            </a:extLst>
          </p:cNvPr>
          <p:cNvPicPr>
            <a:picLocks noChangeAspect="1"/>
          </p:cNvPicPr>
          <p:nvPr/>
        </p:nvPicPr>
        <p:blipFill>
          <a:blip r:embed="rId2"/>
          <a:srcRect b="11477"/>
          <a:stretch>
            <a:fillRect/>
          </a:stretch>
        </p:blipFill>
        <p:spPr>
          <a:xfrm>
            <a:off x="3591121" y="4148817"/>
            <a:ext cx="4612260" cy="2236233"/>
          </a:xfrm>
          <a:prstGeom prst="rect">
            <a:avLst/>
          </a:prstGeom>
          <a:ln>
            <a:solidFill>
              <a:schemeClr val="bg1">
                <a:lumMod val="85000"/>
              </a:schemeClr>
            </a:solidFill>
          </a:ln>
        </p:spPr>
      </p:pic>
      <p:pic>
        <p:nvPicPr>
          <p:cNvPr id="16" name="Picture 15" descr="Graphical user interface, text, application&#10;&#10;AI-generated content may be incorrect.">
            <a:extLst>
              <a:ext uri="{FF2B5EF4-FFF2-40B4-BE49-F238E27FC236}">
                <a16:creationId xmlns:a16="http://schemas.microsoft.com/office/drawing/2014/main" id="{B7561320-739B-71B3-17F9-EDE691B34959}"/>
              </a:ext>
            </a:extLst>
          </p:cNvPr>
          <p:cNvPicPr>
            <a:picLocks noChangeAspect="1"/>
          </p:cNvPicPr>
          <p:nvPr/>
        </p:nvPicPr>
        <p:blipFill>
          <a:blip r:embed="rId3"/>
          <a:stretch>
            <a:fillRect/>
          </a:stretch>
        </p:blipFill>
        <p:spPr>
          <a:xfrm>
            <a:off x="8900927" y="2255945"/>
            <a:ext cx="3058059" cy="3102263"/>
          </a:xfrm>
          <a:prstGeom prst="rect">
            <a:avLst/>
          </a:prstGeom>
          <a:ln>
            <a:solidFill>
              <a:schemeClr val="bg1">
                <a:lumMod val="85000"/>
              </a:schemeClr>
            </a:solidFill>
          </a:ln>
        </p:spPr>
      </p:pic>
      <p:pic>
        <p:nvPicPr>
          <p:cNvPr id="19" name="Picture 18" descr="Graphical user interface, application&#10;&#10;AI-generated content may be incorrect.">
            <a:extLst>
              <a:ext uri="{FF2B5EF4-FFF2-40B4-BE49-F238E27FC236}">
                <a16:creationId xmlns:a16="http://schemas.microsoft.com/office/drawing/2014/main" id="{F088F769-D041-0B0C-F62B-87635E2F351B}"/>
              </a:ext>
            </a:extLst>
          </p:cNvPr>
          <p:cNvPicPr>
            <a:picLocks noChangeAspect="1"/>
          </p:cNvPicPr>
          <p:nvPr/>
        </p:nvPicPr>
        <p:blipFill>
          <a:blip r:embed="rId4"/>
          <a:srcRect b="28852"/>
          <a:stretch>
            <a:fillRect/>
          </a:stretch>
        </p:blipFill>
        <p:spPr>
          <a:xfrm>
            <a:off x="5052488" y="1174382"/>
            <a:ext cx="3603672" cy="2045067"/>
          </a:xfrm>
          <a:prstGeom prst="rect">
            <a:avLst/>
          </a:prstGeom>
          <a:ln>
            <a:solidFill>
              <a:schemeClr val="bg1">
                <a:lumMod val="85000"/>
              </a:schemeClr>
            </a:solidFill>
          </a:ln>
        </p:spPr>
      </p:pic>
      <p:pic>
        <p:nvPicPr>
          <p:cNvPr id="21" name="Picture 20" descr="Logo, company name&#10;&#10;AI-generated content may be incorrect.">
            <a:extLst>
              <a:ext uri="{FF2B5EF4-FFF2-40B4-BE49-F238E27FC236}">
                <a16:creationId xmlns:a16="http://schemas.microsoft.com/office/drawing/2014/main" id="{2C387293-1042-B78F-D70C-65222CF493A0}"/>
              </a:ext>
            </a:extLst>
          </p:cNvPr>
          <p:cNvPicPr>
            <a:picLocks noChangeAspect="1"/>
          </p:cNvPicPr>
          <p:nvPr/>
        </p:nvPicPr>
        <p:blipFill>
          <a:blip r:embed="rId5"/>
          <a:stretch>
            <a:fillRect/>
          </a:stretch>
        </p:blipFill>
        <p:spPr>
          <a:xfrm>
            <a:off x="233014" y="1759762"/>
            <a:ext cx="4660487" cy="2169210"/>
          </a:xfrm>
          <a:prstGeom prst="rect">
            <a:avLst/>
          </a:prstGeom>
          <a:ln>
            <a:solidFill>
              <a:schemeClr val="bg1">
                <a:lumMod val="85000"/>
              </a:schemeClr>
            </a:solidFill>
          </a:ln>
        </p:spPr>
      </p:pic>
      <p:sp>
        <p:nvSpPr>
          <p:cNvPr id="25" name="Rectangle 24">
            <a:extLst>
              <a:ext uri="{FF2B5EF4-FFF2-40B4-BE49-F238E27FC236}">
                <a16:creationId xmlns:a16="http://schemas.microsoft.com/office/drawing/2014/main" id="{95FE9927-F5F0-03D0-CA0E-A6B57ED56C66}"/>
              </a:ext>
            </a:extLst>
          </p:cNvPr>
          <p:cNvSpPr/>
          <p:nvPr/>
        </p:nvSpPr>
        <p:spPr>
          <a:xfrm>
            <a:off x="233014" y="1878630"/>
            <a:ext cx="1167291" cy="1032387"/>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BD85E79D-F67F-64BA-9659-15E8A07BE200}"/>
              </a:ext>
            </a:extLst>
          </p:cNvPr>
          <p:cNvSpPr/>
          <p:nvPr/>
        </p:nvSpPr>
        <p:spPr>
          <a:xfrm>
            <a:off x="9729126" y="4514563"/>
            <a:ext cx="508098" cy="267888"/>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57DAF32F-B45F-05AA-63EF-AA8722E6C33F}"/>
              </a:ext>
            </a:extLst>
          </p:cNvPr>
          <p:cNvSpPr/>
          <p:nvPr/>
        </p:nvSpPr>
        <p:spPr>
          <a:xfrm>
            <a:off x="11112689" y="4510599"/>
            <a:ext cx="508098" cy="267888"/>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0A060557-8F95-E191-7B1A-0E8B2F926ED9}"/>
              </a:ext>
            </a:extLst>
          </p:cNvPr>
          <p:cNvSpPr/>
          <p:nvPr/>
        </p:nvSpPr>
        <p:spPr>
          <a:xfrm>
            <a:off x="7505699" y="2326425"/>
            <a:ext cx="1145521" cy="75015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5" name="Connector: Elbow 34">
            <a:extLst>
              <a:ext uri="{FF2B5EF4-FFF2-40B4-BE49-F238E27FC236}">
                <a16:creationId xmlns:a16="http://schemas.microsoft.com/office/drawing/2014/main" id="{9CAEA27E-3740-A5BE-FD7A-BE5E3754C5AC}"/>
              </a:ext>
            </a:extLst>
          </p:cNvPr>
          <p:cNvCxnSpPr>
            <a:cxnSpLocks/>
            <a:stCxn id="21" idx="0"/>
          </p:cNvCxnSpPr>
          <p:nvPr/>
        </p:nvCxnSpPr>
        <p:spPr>
          <a:xfrm rot="5400000" flipH="1" flipV="1">
            <a:off x="3600832" y="400702"/>
            <a:ext cx="321487" cy="2396634"/>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Connector: Elbow 37">
            <a:extLst>
              <a:ext uri="{FF2B5EF4-FFF2-40B4-BE49-F238E27FC236}">
                <a16:creationId xmlns:a16="http://schemas.microsoft.com/office/drawing/2014/main" id="{8F227515-B9F8-FA5B-D025-F88C9127B7BA}"/>
              </a:ext>
            </a:extLst>
          </p:cNvPr>
          <p:cNvCxnSpPr>
            <a:cxnSpLocks/>
          </p:cNvCxnSpPr>
          <p:nvPr/>
        </p:nvCxnSpPr>
        <p:spPr>
          <a:xfrm>
            <a:off x="8651220" y="1590675"/>
            <a:ext cx="1869457" cy="665270"/>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Connector: Elbow 40">
            <a:extLst>
              <a:ext uri="{FF2B5EF4-FFF2-40B4-BE49-F238E27FC236}">
                <a16:creationId xmlns:a16="http://schemas.microsoft.com/office/drawing/2014/main" id="{08D80B97-025C-3D65-DE34-5BC736DF7885}"/>
              </a:ext>
            </a:extLst>
          </p:cNvPr>
          <p:cNvCxnSpPr>
            <a:cxnSpLocks/>
            <a:stCxn id="16" idx="2"/>
          </p:cNvCxnSpPr>
          <p:nvPr/>
        </p:nvCxnSpPr>
        <p:spPr>
          <a:xfrm rot="5400000">
            <a:off x="9005176" y="4556413"/>
            <a:ext cx="622987" cy="2226576"/>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Title 1">
            <a:extLst>
              <a:ext uri="{FF2B5EF4-FFF2-40B4-BE49-F238E27FC236}">
                <a16:creationId xmlns:a16="http://schemas.microsoft.com/office/drawing/2014/main" id="{3D9548F4-DB0D-CAF1-7AA2-1C1EAB399610}"/>
              </a:ext>
            </a:extLst>
          </p:cNvPr>
          <p:cNvSpPr txBox="1">
            <a:spLocks/>
          </p:cNvSpPr>
          <p:nvPr/>
        </p:nvSpPr>
        <p:spPr>
          <a:xfrm>
            <a:off x="346877" y="660759"/>
            <a:ext cx="10515600" cy="548640"/>
          </a:xfrm>
          <a:prstGeom prst="rect">
            <a:avLst/>
          </a:prstGeom>
        </p:spPr>
        <p:txBody>
          <a:bodyPr vert="horz" lIns="91440" tIns="45720" rIns="91440" bIns="45720" numCol="1" rtlCol="0" anchor="t">
            <a:normAutofit/>
          </a:bodyPr>
          <a:lstStyle>
            <a:lvl1pPr algn="l" defTabSz="914400" rtl="0" eaLnBrk="1" latinLnBrk="0" hangingPunct="1">
              <a:lnSpc>
                <a:spcPct val="90000"/>
              </a:lnSpc>
              <a:spcBef>
                <a:spcPct val="0"/>
              </a:spcBef>
              <a:buNone/>
              <a:defRPr sz="3000" b="1" kern="1200">
                <a:solidFill>
                  <a:srgbClr val="007DBB"/>
                </a:solidFill>
                <a:latin typeface="Arial" panose="020B0604020202020204" pitchFamily="34" charset="0"/>
                <a:ea typeface="+mj-ea"/>
                <a:cs typeface="Arial" panose="020B0604020202020204" pitchFamily="34" charset="0"/>
              </a:defRPr>
            </a:lvl1pPr>
          </a:lstStyle>
          <a:p>
            <a:r>
              <a:rPr lang="en-US" dirty="0"/>
              <a:t>Exposure Data: NTP’s ICE Platform</a:t>
            </a:r>
          </a:p>
        </p:txBody>
      </p:sp>
    </p:spTree>
    <p:extLst>
      <p:ext uri="{BB962C8B-B14F-4D97-AF65-F5344CB8AC3E}">
        <p14:creationId xmlns:p14="http://schemas.microsoft.com/office/powerpoint/2010/main" val="33564245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CFB968-A2A6-E882-0BE8-8A146537DA12}"/>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2DDEEE36-6B1F-FF66-F536-4B52F30D87FA}"/>
              </a:ext>
            </a:extLst>
          </p:cNvPr>
          <p:cNvSpPr>
            <a:spLocks noGrp="1"/>
          </p:cNvSpPr>
          <p:nvPr>
            <p:ph type="dt" sz="half" idx="10"/>
          </p:nvPr>
        </p:nvSpPr>
        <p:spPr/>
        <p:txBody>
          <a:bodyPr/>
          <a:lstStyle/>
          <a:p>
            <a:fld id="{9503DF17-4AB6-4238-A389-A568656994F8}" type="datetime4">
              <a:rPr lang="en-US" smtClean="0"/>
              <a:t>September 24, 2025</a:t>
            </a:fld>
            <a:endParaRPr lang="en-US" dirty="0"/>
          </a:p>
        </p:txBody>
      </p:sp>
      <p:sp>
        <p:nvSpPr>
          <p:cNvPr id="5" name="Slide Number Placeholder 4">
            <a:extLst>
              <a:ext uri="{FF2B5EF4-FFF2-40B4-BE49-F238E27FC236}">
                <a16:creationId xmlns:a16="http://schemas.microsoft.com/office/drawing/2014/main" id="{56B57A84-DC7A-8458-356F-E0BD38A22EDA}"/>
              </a:ext>
            </a:extLst>
          </p:cNvPr>
          <p:cNvSpPr>
            <a:spLocks noGrp="1"/>
          </p:cNvSpPr>
          <p:nvPr>
            <p:ph type="sldNum" sz="quarter" idx="12"/>
          </p:nvPr>
        </p:nvSpPr>
        <p:spPr/>
        <p:txBody>
          <a:bodyPr/>
          <a:lstStyle/>
          <a:p>
            <a:fld id="{2C451916-448D-084F-871F-01BF4E2B7E7A}" type="slidenum">
              <a:rPr lang="en-US" smtClean="0"/>
              <a:t>19</a:t>
            </a:fld>
            <a:endParaRPr lang="en-US"/>
          </a:p>
        </p:txBody>
      </p:sp>
      <p:sp>
        <p:nvSpPr>
          <p:cNvPr id="6" name="Footer Placeholder 5">
            <a:extLst>
              <a:ext uri="{FF2B5EF4-FFF2-40B4-BE49-F238E27FC236}">
                <a16:creationId xmlns:a16="http://schemas.microsoft.com/office/drawing/2014/main" id="{5DBF21E7-32BD-25A6-4EF5-64CD28BBF317}"/>
              </a:ext>
            </a:extLst>
          </p:cNvPr>
          <p:cNvSpPr>
            <a:spLocks noGrp="1"/>
          </p:cNvSpPr>
          <p:nvPr>
            <p:ph type="ftr" sz="quarter" idx="11"/>
          </p:nvPr>
        </p:nvSpPr>
        <p:spPr/>
        <p:txBody>
          <a:bodyPr/>
          <a:lstStyle/>
          <a:p>
            <a:r>
              <a:rPr lang="en-US"/>
              <a:t>Human Foods Program</a:t>
            </a:r>
            <a:endParaRPr lang="en-US" dirty="0"/>
          </a:p>
        </p:txBody>
      </p:sp>
      <p:pic>
        <p:nvPicPr>
          <p:cNvPr id="9" name="Picture 8" descr="Graphical user interface&#10;&#10;AI-generated content may be incorrect.">
            <a:extLst>
              <a:ext uri="{FF2B5EF4-FFF2-40B4-BE49-F238E27FC236}">
                <a16:creationId xmlns:a16="http://schemas.microsoft.com/office/drawing/2014/main" id="{99B3954F-FFC2-15FB-491D-E35AE1F84455}"/>
              </a:ext>
            </a:extLst>
          </p:cNvPr>
          <p:cNvPicPr>
            <a:picLocks noChangeAspect="1"/>
          </p:cNvPicPr>
          <p:nvPr/>
        </p:nvPicPr>
        <p:blipFill>
          <a:blip r:embed="rId2"/>
          <a:stretch>
            <a:fillRect/>
          </a:stretch>
        </p:blipFill>
        <p:spPr>
          <a:xfrm>
            <a:off x="6146824" y="1943966"/>
            <a:ext cx="5707717" cy="4097033"/>
          </a:xfrm>
          <a:prstGeom prst="rect">
            <a:avLst/>
          </a:prstGeom>
          <a:ln>
            <a:solidFill>
              <a:schemeClr val="bg1">
                <a:lumMod val="85000"/>
              </a:schemeClr>
            </a:solidFill>
          </a:ln>
        </p:spPr>
      </p:pic>
      <p:pic>
        <p:nvPicPr>
          <p:cNvPr id="11" name="Picture 10" descr="Graphical user interface, text, application&#10;&#10;AI-generated content may be incorrect.">
            <a:extLst>
              <a:ext uri="{FF2B5EF4-FFF2-40B4-BE49-F238E27FC236}">
                <a16:creationId xmlns:a16="http://schemas.microsoft.com/office/drawing/2014/main" id="{7D32F7E9-7E9C-D2C9-8E77-96A88CB13A72}"/>
              </a:ext>
            </a:extLst>
          </p:cNvPr>
          <p:cNvPicPr>
            <a:picLocks noChangeAspect="1"/>
          </p:cNvPicPr>
          <p:nvPr/>
        </p:nvPicPr>
        <p:blipFill>
          <a:blip r:embed="rId3"/>
          <a:stretch>
            <a:fillRect/>
          </a:stretch>
        </p:blipFill>
        <p:spPr>
          <a:xfrm>
            <a:off x="232246" y="1943966"/>
            <a:ext cx="5780558" cy="4097033"/>
          </a:xfrm>
          <a:prstGeom prst="rect">
            <a:avLst/>
          </a:prstGeom>
          <a:ln>
            <a:solidFill>
              <a:schemeClr val="bg1">
                <a:lumMod val="85000"/>
              </a:schemeClr>
            </a:solidFill>
          </a:ln>
        </p:spPr>
      </p:pic>
      <p:sp>
        <p:nvSpPr>
          <p:cNvPr id="12" name="TextBox 11">
            <a:extLst>
              <a:ext uri="{FF2B5EF4-FFF2-40B4-BE49-F238E27FC236}">
                <a16:creationId xmlns:a16="http://schemas.microsoft.com/office/drawing/2014/main" id="{DA277C4A-C57C-C212-D0D4-4B62FBF2DDC3}"/>
              </a:ext>
            </a:extLst>
          </p:cNvPr>
          <p:cNvSpPr txBox="1"/>
          <p:nvPr/>
        </p:nvSpPr>
        <p:spPr>
          <a:xfrm>
            <a:off x="2080306" y="1354240"/>
            <a:ext cx="6655989" cy="461665"/>
          </a:xfrm>
          <a:prstGeom prst="rect">
            <a:avLst/>
          </a:prstGeom>
          <a:noFill/>
        </p:spPr>
        <p:txBody>
          <a:bodyPr wrap="none" rtlCol="0">
            <a:spAutoFit/>
          </a:bodyPr>
          <a:lstStyle/>
          <a:p>
            <a:r>
              <a:rPr lang="en-US" sz="2400" dirty="0">
                <a:solidFill>
                  <a:srgbClr val="FF0000"/>
                </a:solidFill>
                <a:latin typeface="Arial" panose="020B0604020202020204" pitchFamily="34" charset="0"/>
                <a:cs typeface="Arial" panose="020B0604020202020204" pitchFamily="34" charset="0"/>
              </a:rPr>
              <a:t>Be careful of units! ToCS needs mg/kg-BW/day.</a:t>
            </a:r>
          </a:p>
        </p:txBody>
      </p:sp>
      <p:cxnSp>
        <p:nvCxnSpPr>
          <p:cNvPr id="14" name="Connector: Elbow 13">
            <a:extLst>
              <a:ext uri="{FF2B5EF4-FFF2-40B4-BE49-F238E27FC236}">
                <a16:creationId xmlns:a16="http://schemas.microsoft.com/office/drawing/2014/main" id="{23F75108-8DC8-AFDA-1D5B-5F49DB59B777}"/>
              </a:ext>
            </a:extLst>
          </p:cNvPr>
          <p:cNvCxnSpPr>
            <a:stCxn id="12" idx="3"/>
          </p:cNvCxnSpPr>
          <p:nvPr/>
        </p:nvCxnSpPr>
        <p:spPr>
          <a:xfrm>
            <a:off x="8736295" y="1585073"/>
            <a:ext cx="663344" cy="1079469"/>
          </a:xfrm>
          <a:prstGeom prst="bentConnector2">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 name="Title 1">
            <a:extLst>
              <a:ext uri="{FF2B5EF4-FFF2-40B4-BE49-F238E27FC236}">
                <a16:creationId xmlns:a16="http://schemas.microsoft.com/office/drawing/2014/main" id="{541337EC-DD3B-1E3E-C538-5A29BFE5F8D9}"/>
              </a:ext>
            </a:extLst>
          </p:cNvPr>
          <p:cNvSpPr txBox="1">
            <a:spLocks/>
          </p:cNvSpPr>
          <p:nvPr/>
        </p:nvSpPr>
        <p:spPr>
          <a:xfrm>
            <a:off x="346877" y="660759"/>
            <a:ext cx="10515600" cy="548640"/>
          </a:xfrm>
          <a:prstGeom prst="rect">
            <a:avLst/>
          </a:prstGeom>
        </p:spPr>
        <p:txBody>
          <a:bodyPr vert="horz" lIns="91440" tIns="45720" rIns="91440" bIns="45720" numCol="1" rtlCol="0" anchor="t">
            <a:normAutofit/>
          </a:bodyPr>
          <a:lstStyle>
            <a:lvl1pPr algn="l" defTabSz="914400" rtl="0" eaLnBrk="1" latinLnBrk="0" hangingPunct="1">
              <a:lnSpc>
                <a:spcPct val="90000"/>
              </a:lnSpc>
              <a:spcBef>
                <a:spcPct val="0"/>
              </a:spcBef>
              <a:buNone/>
              <a:defRPr sz="3000" b="1" kern="1200">
                <a:solidFill>
                  <a:srgbClr val="007DBB"/>
                </a:solidFill>
                <a:latin typeface="Arial" panose="020B0604020202020204" pitchFamily="34" charset="0"/>
                <a:ea typeface="+mj-ea"/>
                <a:cs typeface="Arial" panose="020B0604020202020204" pitchFamily="34" charset="0"/>
              </a:defRPr>
            </a:lvl1pPr>
          </a:lstStyle>
          <a:p>
            <a:r>
              <a:rPr lang="en-US" dirty="0"/>
              <a:t>Exposure Data: FDA CEDI Database</a:t>
            </a:r>
          </a:p>
        </p:txBody>
      </p:sp>
    </p:spTree>
    <p:extLst>
      <p:ext uri="{BB962C8B-B14F-4D97-AF65-F5344CB8AC3E}">
        <p14:creationId xmlns:p14="http://schemas.microsoft.com/office/powerpoint/2010/main" val="19070662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942F57DB-14AC-F165-6E1B-6216B74A94A2}"/>
              </a:ext>
            </a:extLst>
          </p:cNvPr>
          <p:cNvSpPr>
            <a:spLocks noGrp="1"/>
          </p:cNvSpPr>
          <p:nvPr>
            <p:ph type="dt" sz="half" idx="10"/>
          </p:nvPr>
        </p:nvSpPr>
        <p:spPr/>
        <p:txBody>
          <a:bodyPr/>
          <a:lstStyle/>
          <a:p>
            <a:fld id="{67E03B98-75E0-447C-9964-6BA3CA0500CD}" type="datetime4">
              <a:rPr lang="en-US" smtClean="0"/>
              <a:t>September 24, 2025</a:t>
            </a:fld>
            <a:endParaRPr lang="en-US" dirty="0"/>
          </a:p>
        </p:txBody>
      </p:sp>
      <p:sp>
        <p:nvSpPr>
          <p:cNvPr id="5" name="Slide Number Placeholder 4">
            <a:extLst>
              <a:ext uri="{FF2B5EF4-FFF2-40B4-BE49-F238E27FC236}">
                <a16:creationId xmlns:a16="http://schemas.microsoft.com/office/drawing/2014/main" id="{913E572B-2B67-BAD5-7B75-4690C0F15F91}"/>
              </a:ext>
            </a:extLst>
          </p:cNvPr>
          <p:cNvSpPr>
            <a:spLocks noGrp="1"/>
          </p:cNvSpPr>
          <p:nvPr>
            <p:ph type="sldNum" sz="quarter" idx="12"/>
          </p:nvPr>
        </p:nvSpPr>
        <p:spPr/>
        <p:txBody>
          <a:bodyPr/>
          <a:lstStyle/>
          <a:p>
            <a:fld id="{2C451916-448D-084F-871F-01BF4E2B7E7A}" type="slidenum">
              <a:rPr lang="en-US" smtClean="0"/>
              <a:t>2</a:t>
            </a:fld>
            <a:endParaRPr lang="en-US"/>
          </a:p>
        </p:txBody>
      </p:sp>
      <p:sp>
        <p:nvSpPr>
          <p:cNvPr id="6" name="Footer Placeholder 5">
            <a:extLst>
              <a:ext uri="{FF2B5EF4-FFF2-40B4-BE49-F238E27FC236}">
                <a16:creationId xmlns:a16="http://schemas.microsoft.com/office/drawing/2014/main" id="{8F52D540-0F0A-8653-D725-19191214654D}"/>
              </a:ext>
            </a:extLst>
          </p:cNvPr>
          <p:cNvSpPr>
            <a:spLocks noGrp="1"/>
          </p:cNvSpPr>
          <p:nvPr>
            <p:ph type="ftr" sz="quarter" idx="11"/>
          </p:nvPr>
        </p:nvSpPr>
        <p:spPr/>
        <p:txBody>
          <a:bodyPr/>
          <a:lstStyle/>
          <a:p>
            <a:r>
              <a:rPr lang="en-US" dirty="0"/>
              <a:t>Human Foods Program</a:t>
            </a:r>
          </a:p>
        </p:txBody>
      </p:sp>
      <p:sp>
        <p:nvSpPr>
          <p:cNvPr id="7" name="Title 1">
            <a:extLst>
              <a:ext uri="{FF2B5EF4-FFF2-40B4-BE49-F238E27FC236}">
                <a16:creationId xmlns:a16="http://schemas.microsoft.com/office/drawing/2014/main" id="{6CA853B5-C95F-628C-C265-EAC41BD19759}"/>
              </a:ext>
            </a:extLst>
          </p:cNvPr>
          <p:cNvSpPr>
            <a:spLocks noGrp="1"/>
          </p:cNvSpPr>
          <p:nvPr>
            <p:ph type="ctrTitle"/>
          </p:nvPr>
        </p:nvSpPr>
        <p:spPr>
          <a:xfrm>
            <a:off x="845670" y="1745501"/>
            <a:ext cx="10500660" cy="2236722"/>
          </a:xfrm>
        </p:spPr>
        <p:txBody>
          <a:bodyPr>
            <a:noAutofit/>
          </a:bodyPr>
          <a:lstStyle/>
          <a:p>
            <a:pPr>
              <a:lnSpc>
                <a:spcPct val="111111"/>
              </a:lnSpc>
            </a:pPr>
            <a:r>
              <a:rPr lang="en-US" sz="4000" dirty="0"/>
              <a:t>Toxicokinetic Chemical Simulator (ToCS):</a:t>
            </a:r>
            <a:br>
              <a:rPr lang="en-US" sz="4000" dirty="0"/>
            </a:br>
            <a:r>
              <a:rPr lang="en-US" sz="4000" dirty="0"/>
              <a:t>A Graphical User Interface for High-Throughput Chemical Analysis</a:t>
            </a:r>
          </a:p>
        </p:txBody>
      </p:sp>
      <p:sp>
        <p:nvSpPr>
          <p:cNvPr id="8" name="Subtitle 2">
            <a:extLst>
              <a:ext uri="{FF2B5EF4-FFF2-40B4-BE49-F238E27FC236}">
                <a16:creationId xmlns:a16="http://schemas.microsoft.com/office/drawing/2014/main" id="{B627813E-7EDF-FC55-6E2D-488E31A53033}"/>
              </a:ext>
            </a:extLst>
          </p:cNvPr>
          <p:cNvSpPr>
            <a:spLocks noGrp="1"/>
          </p:cNvSpPr>
          <p:nvPr>
            <p:ph type="subTitle" idx="1"/>
          </p:nvPr>
        </p:nvSpPr>
        <p:spPr>
          <a:xfrm>
            <a:off x="845670" y="4299857"/>
            <a:ext cx="10604796" cy="1964464"/>
          </a:xfrm>
        </p:spPr>
        <p:txBody>
          <a:bodyPr vert="horz" lIns="91440" tIns="45720" rIns="91440" bIns="45720" rtlCol="0" anchor="t">
            <a:normAutofit/>
          </a:bodyPr>
          <a:lstStyle/>
          <a:p>
            <a:pPr>
              <a:lnSpc>
                <a:spcPct val="120370"/>
              </a:lnSpc>
            </a:pPr>
            <a:r>
              <a:rPr lang="en-US" dirty="0"/>
              <a:t>Kristen Windoloski, Contractor</a:t>
            </a:r>
            <a:br>
              <a:rPr lang="en-US" dirty="0"/>
            </a:br>
            <a:r>
              <a:rPr lang="en-US" dirty="0"/>
              <a:t>Office of Scientific Coordination and Computational Sciences (OSCCS)</a:t>
            </a:r>
            <a:br>
              <a:rPr lang="en-US" dirty="0"/>
            </a:br>
            <a:r>
              <a:rPr lang="en-US" dirty="0"/>
              <a:t>Office of Laboratory Operations and Applied Science (OLOAS)</a:t>
            </a:r>
          </a:p>
        </p:txBody>
      </p:sp>
    </p:spTree>
    <p:extLst>
      <p:ext uri="{BB962C8B-B14F-4D97-AF65-F5344CB8AC3E}">
        <p14:creationId xmlns:p14="http://schemas.microsoft.com/office/powerpoint/2010/main" val="30720105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607A2D-7B0F-D884-A104-CBEA6F915DB8}"/>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8D44A12B-3EC3-B1A5-8D9D-7AB614C888E3}"/>
              </a:ext>
            </a:extLst>
          </p:cNvPr>
          <p:cNvSpPr>
            <a:spLocks noGrp="1"/>
          </p:cNvSpPr>
          <p:nvPr>
            <p:ph type="dt" sz="half" idx="10"/>
          </p:nvPr>
        </p:nvSpPr>
        <p:spPr/>
        <p:txBody>
          <a:bodyPr/>
          <a:lstStyle/>
          <a:p>
            <a:fld id="{9503DF17-4AB6-4238-A389-A568656994F8}" type="datetime4">
              <a:rPr lang="en-US" smtClean="0"/>
              <a:t>September 24, 2025</a:t>
            </a:fld>
            <a:endParaRPr lang="en-US" dirty="0"/>
          </a:p>
        </p:txBody>
      </p:sp>
      <p:sp>
        <p:nvSpPr>
          <p:cNvPr id="5" name="Slide Number Placeholder 4">
            <a:extLst>
              <a:ext uri="{FF2B5EF4-FFF2-40B4-BE49-F238E27FC236}">
                <a16:creationId xmlns:a16="http://schemas.microsoft.com/office/drawing/2014/main" id="{B36DA039-558D-B897-CFC2-3DC5E271070B}"/>
              </a:ext>
            </a:extLst>
          </p:cNvPr>
          <p:cNvSpPr>
            <a:spLocks noGrp="1"/>
          </p:cNvSpPr>
          <p:nvPr>
            <p:ph type="sldNum" sz="quarter" idx="12"/>
          </p:nvPr>
        </p:nvSpPr>
        <p:spPr/>
        <p:txBody>
          <a:bodyPr/>
          <a:lstStyle/>
          <a:p>
            <a:fld id="{2C451916-448D-084F-871F-01BF4E2B7E7A}" type="slidenum">
              <a:rPr lang="en-US" smtClean="0"/>
              <a:t>20</a:t>
            </a:fld>
            <a:endParaRPr lang="en-US"/>
          </a:p>
        </p:txBody>
      </p:sp>
      <p:sp>
        <p:nvSpPr>
          <p:cNvPr id="6" name="Footer Placeholder 5">
            <a:extLst>
              <a:ext uri="{FF2B5EF4-FFF2-40B4-BE49-F238E27FC236}">
                <a16:creationId xmlns:a16="http://schemas.microsoft.com/office/drawing/2014/main" id="{03BCF8E1-E3B4-008B-E912-A0414F364784}"/>
              </a:ext>
            </a:extLst>
          </p:cNvPr>
          <p:cNvSpPr>
            <a:spLocks noGrp="1"/>
          </p:cNvSpPr>
          <p:nvPr>
            <p:ph type="ftr" sz="quarter" idx="11"/>
          </p:nvPr>
        </p:nvSpPr>
        <p:spPr/>
        <p:txBody>
          <a:bodyPr/>
          <a:lstStyle/>
          <a:p>
            <a:r>
              <a:rPr lang="en-US"/>
              <a:t>Human Foods Program</a:t>
            </a:r>
            <a:endParaRPr lang="en-US" dirty="0"/>
          </a:p>
        </p:txBody>
      </p:sp>
      <p:pic>
        <p:nvPicPr>
          <p:cNvPr id="10" name="Picture 9">
            <a:extLst>
              <a:ext uri="{FF2B5EF4-FFF2-40B4-BE49-F238E27FC236}">
                <a16:creationId xmlns:a16="http://schemas.microsoft.com/office/drawing/2014/main" id="{99FA14E3-85B8-09CB-87A4-A9962B7E88FA}"/>
              </a:ext>
            </a:extLst>
          </p:cNvPr>
          <p:cNvPicPr>
            <a:picLocks noChangeAspect="1"/>
          </p:cNvPicPr>
          <p:nvPr/>
        </p:nvPicPr>
        <p:blipFill>
          <a:blip r:embed="rId2"/>
          <a:srcRect b="39972"/>
          <a:stretch>
            <a:fillRect/>
          </a:stretch>
        </p:blipFill>
        <p:spPr>
          <a:xfrm>
            <a:off x="513973" y="1267496"/>
            <a:ext cx="11164053" cy="3769635"/>
          </a:xfrm>
          <a:prstGeom prst="rect">
            <a:avLst/>
          </a:prstGeom>
          <a:ln>
            <a:solidFill>
              <a:schemeClr val="bg1">
                <a:lumMod val="85000"/>
              </a:schemeClr>
            </a:solidFill>
          </a:ln>
        </p:spPr>
      </p:pic>
      <p:sp>
        <p:nvSpPr>
          <p:cNvPr id="26" name="Rectangle 25">
            <a:extLst>
              <a:ext uri="{FF2B5EF4-FFF2-40B4-BE49-F238E27FC236}">
                <a16:creationId xmlns:a16="http://schemas.microsoft.com/office/drawing/2014/main" id="{C88E34F8-36D7-5828-798D-DD5514AE7708}"/>
              </a:ext>
            </a:extLst>
          </p:cNvPr>
          <p:cNvSpPr/>
          <p:nvPr/>
        </p:nvSpPr>
        <p:spPr>
          <a:xfrm>
            <a:off x="713822" y="3586915"/>
            <a:ext cx="1191178" cy="26670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Arrow Connector 27">
            <a:extLst>
              <a:ext uri="{FF2B5EF4-FFF2-40B4-BE49-F238E27FC236}">
                <a16:creationId xmlns:a16="http://schemas.microsoft.com/office/drawing/2014/main" id="{7169919F-A463-26CA-7870-4A3E220F22D1}"/>
              </a:ext>
            </a:extLst>
          </p:cNvPr>
          <p:cNvCxnSpPr>
            <a:cxnSpLocks/>
          </p:cNvCxnSpPr>
          <p:nvPr/>
        </p:nvCxnSpPr>
        <p:spPr>
          <a:xfrm>
            <a:off x="1419225" y="3933825"/>
            <a:ext cx="0" cy="127635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40FCAE6B-BF5A-0508-669A-C3D67AC4D779}"/>
              </a:ext>
            </a:extLst>
          </p:cNvPr>
          <p:cNvCxnSpPr>
            <a:cxnSpLocks/>
          </p:cNvCxnSpPr>
          <p:nvPr/>
        </p:nvCxnSpPr>
        <p:spPr>
          <a:xfrm>
            <a:off x="8505272" y="5037131"/>
            <a:ext cx="0" cy="35861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ECF1C2A3-B19C-6A2C-73DA-70CE624842B8}"/>
              </a:ext>
            </a:extLst>
          </p:cNvPr>
          <p:cNvSpPr txBox="1"/>
          <p:nvPr/>
        </p:nvSpPr>
        <p:spPr>
          <a:xfrm>
            <a:off x="933451" y="5210175"/>
            <a:ext cx="3790949" cy="923330"/>
          </a:xfrm>
          <a:prstGeom prst="rect">
            <a:avLst/>
          </a:prstGeom>
          <a:noFill/>
          <a:ln>
            <a:solidFill>
              <a:schemeClr val="tx1"/>
            </a:solidFill>
          </a:ln>
        </p:spPr>
        <p:txBody>
          <a:bodyPr wrap="square" rtlCol="0">
            <a:spAutoFit/>
          </a:bodyPr>
          <a:lstStyle/>
          <a:p>
            <a:r>
              <a:rPr lang="en-US" dirty="0">
                <a:latin typeface="Arial" panose="020B0604020202020204" pitchFamily="34" charset="0"/>
                <a:cs typeface="Arial" panose="020B0604020202020204" pitchFamily="34" charset="0"/>
              </a:rPr>
              <a:t>Downloadable folder with instructions for uploading exposure data CSV</a:t>
            </a:r>
          </a:p>
        </p:txBody>
      </p:sp>
      <p:sp>
        <p:nvSpPr>
          <p:cNvPr id="37" name="Rectangle 36">
            <a:extLst>
              <a:ext uri="{FF2B5EF4-FFF2-40B4-BE49-F238E27FC236}">
                <a16:creationId xmlns:a16="http://schemas.microsoft.com/office/drawing/2014/main" id="{79AD746B-8443-56AC-1DC7-31F5B7162AFE}"/>
              </a:ext>
            </a:extLst>
          </p:cNvPr>
          <p:cNvSpPr/>
          <p:nvPr/>
        </p:nvSpPr>
        <p:spPr>
          <a:xfrm>
            <a:off x="7981396" y="4006015"/>
            <a:ext cx="3553375" cy="1031116"/>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28A9D52F-D9A5-BD05-EF2E-60893C2B9924}"/>
              </a:ext>
            </a:extLst>
          </p:cNvPr>
          <p:cNvSpPr txBox="1"/>
          <p:nvPr/>
        </p:nvSpPr>
        <p:spPr>
          <a:xfrm>
            <a:off x="6686551" y="5395743"/>
            <a:ext cx="3914774" cy="646331"/>
          </a:xfrm>
          <a:prstGeom prst="rect">
            <a:avLst/>
          </a:prstGeom>
          <a:noFill/>
          <a:ln>
            <a:solidFill>
              <a:schemeClr val="tx1"/>
            </a:solidFill>
          </a:ln>
        </p:spPr>
        <p:txBody>
          <a:bodyPr wrap="square" rtlCol="0">
            <a:spAutoFit/>
          </a:bodyPr>
          <a:lstStyle/>
          <a:p>
            <a:r>
              <a:rPr lang="en-US" dirty="0">
                <a:latin typeface="Arial" panose="020B0604020202020204" pitchFamily="34" charset="0"/>
                <a:cs typeface="Arial" panose="020B0604020202020204" pitchFamily="34" charset="0"/>
              </a:rPr>
              <a:t>Click ‘Browse’ to find and upload the CSV file of exposure data</a:t>
            </a:r>
          </a:p>
        </p:txBody>
      </p:sp>
      <p:sp>
        <p:nvSpPr>
          <p:cNvPr id="3" name="Title 1">
            <a:extLst>
              <a:ext uri="{FF2B5EF4-FFF2-40B4-BE49-F238E27FC236}">
                <a16:creationId xmlns:a16="http://schemas.microsoft.com/office/drawing/2014/main" id="{2B722DDE-6237-AA2B-B308-3C1273B3919D}"/>
              </a:ext>
            </a:extLst>
          </p:cNvPr>
          <p:cNvSpPr txBox="1">
            <a:spLocks/>
          </p:cNvSpPr>
          <p:nvPr/>
        </p:nvSpPr>
        <p:spPr>
          <a:xfrm>
            <a:off x="346877" y="660759"/>
            <a:ext cx="10515600" cy="548640"/>
          </a:xfrm>
          <a:prstGeom prst="rect">
            <a:avLst/>
          </a:prstGeom>
        </p:spPr>
        <p:txBody>
          <a:bodyPr vert="horz" lIns="91440" tIns="45720" rIns="91440" bIns="45720" numCol="1" rtlCol="0" anchor="t">
            <a:normAutofit/>
          </a:bodyPr>
          <a:lstStyle>
            <a:lvl1pPr algn="l" defTabSz="914400" rtl="0" eaLnBrk="1" latinLnBrk="0" hangingPunct="1">
              <a:lnSpc>
                <a:spcPct val="90000"/>
              </a:lnSpc>
              <a:spcBef>
                <a:spcPct val="0"/>
              </a:spcBef>
              <a:buNone/>
              <a:defRPr sz="3000" b="1" kern="1200">
                <a:solidFill>
                  <a:srgbClr val="007DBB"/>
                </a:solidFill>
                <a:latin typeface="Arial" panose="020B0604020202020204" pitchFamily="34" charset="0"/>
                <a:ea typeface="+mj-ea"/>
                <a:cs typeface="Arial" panose="020B0604020202020204" pitchFamily="34" charset="0"/>
              </a:defRPr>
            </a:lvl1pPr>
          </a:lstStyle>
          <a:p>
            <a:r>
              <a:rPr lang="en-US" dirty="0"/>
              <a:t>Uploading a CSV File of Exposure Data</a:t>
            </a:r>
          </a:p>
        </p:txBody>
      </p:sp>
    </p:spTree>
    <p:extLst>
      <p:ext uri="{BB962C8B-B14F-4D97-AF65-F5344CB8AC3E}">
        <p14:creationId xmlns:p14="http://schemas.microsoft.com/office/powerpoint/2010/main" val="39859408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24BCDA-87EC-AB91-33AA-CDD771B9AB2E}"/>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854E76E5-4CC7-5D6D-FFD7-D3E46FD18900}"/>
              </a:ext>
            </a:extLst>
          </p:cNvPr>
          <p:cNvSpPr>
            <a:spLocks noGrp="1"/>
          </p:cNvSpPr>
          <p:nvPr>
            <p:ph type="dt" sz="half" idx="10"/>
          </p:nvPr>
        </p:nvSpPr>
        <p:spPr/>
        <p:txBody>
          <a:bodyPr/>
          <a:lstStyle/>
          <a:p>
            <a:fld id="{9503DF17-4AB6-4238-A389-A568656994F8}" type="datetime4">
              <a:rPr lang="en-US" smtClean="0"/>
              <a:t>September 24, 2025</a:t>
            </a:fld>
            <a:endParaRPr lang="en-US" dirty="0"/>
          </a:p>
        </p:txBody>
      </p:sp>
      <p:sp>
        <p:nvSpPr>
          <p:cNvPr id="5" name="Slide Number Placeholder 4">
            <a:extLst>
              <a:ext uri="{FF2B5EF4-FFF2-40B4-BE49-F238E27FC236}">
                <a16:creationId xmlns:a16="http://schemas.microsoft.com/office/drawing/2014/main" id="{DB9603FB-D854-5D55-09EF-B2D34E8D26F1}"/>
              </a:ext>
            </a:extLst>
          </p:cNvPr>
          <p:cNvSpPr>
            <a:spLocks noGrp="1"/>
          </p:cNvSpPr>
          <p:nvPr>
            <p:ph type="sldNum" sz="quarter" idx="12"/>
          </p:nvPr>
        </p:nvSpPr>
        <p:spPr/>
        <p:txBody>
          <a:bodyPr/>
          <a:lstStyle/>
          <a:p>
            <a:fld id="{2C451916-448D-084F-871F-01BF4E2B7E7A}" type="slidenum">
              <a:rPr lang="en-US" smtClean="0"/>
              <a:t>21</a:t>
            </a:fld>
            <a:endParaRPr lang="en-US"/>
          </a:p>
        </p:txBody>
      </p:sp>
      <p:sp>
        <p:nvSpPr>
          <p:cNvPr id="6" name="Footer Placeholder 5">
            <a:extLst>
              <a:ext uri="{FF2B5EF4-FFF2-40B4-BE49-F238E27FC236}">
                <a16:creationId xmlns:a16="http://schemas.microsoft.com/office/drawing/2014/main" id="{47620617-D99A-FD9B-FE58-F3894B0835A0}"/>
              </a:ext>
            </a:extLst>
          </p:cNvPr>
          <p:cNvSpPr>
            <a:spLocks noGrp="1"/>
          </p:cNvSpPr>
          <p:nvPr>
            <p:ph type="ftr" sz="quarter" idx="11"/>
          </p:nvPr>
        </p:nvSpPr>
        <p:spPr/>
        <p:txBody>
          <a:bodyPr/>
          <a:lstStyle/>
          <a:p>
            <a:r>
              <a:rPr lang="en-US"/>
              <a:t>Human Foods Program</a:t>
            </a:r>
            <a:endParaRPr lang="en-US" dirty="0"/>
          </a:p>
        </p:txBody>
      </p:sp>
      <p:pic>
        <p:nvPicPr>
          <p:cNvPr id="7" name="Picture 6" descr="Table&#10;&#10;AI-generated content may be incorrect.">
            <a:extLst>
              <a:ext uri="{FF2B5EF4-FFF2-40B4-BE49-F238E27FC236}">
                <a16:creationId xmlns:a16="http://schemas.microsoft.com/office/drawing/2014/main" id="{9167DD1F-E69C-2B3B-64B6-EC68FCD7C4F9}"/>
              </a:ext>
            </a:extLst>
          </p:cNvPr>
          <p:cNvPicPr>
            <a:picLocks noChangeAspect="1"/>
          </p:cNvPicPr>
          <p:nvPr/>
        </p:nvPicPr>
        <p:blipFill>
          <a:blip r:embed="rId2"/>
          <a:stretch>
            <a:fillRect/>
          </a:stretch>
        </p:blipFill>
        <p:spPr>
          <a:xfrm>
            <a:off x="925503" y="4481100"/>
            <a:ext cx="3720675" cy="1224426"/>
          </a:xfrm>
          <a:prstGeom prst="rect">
            <a:avLst/>
          </a:prstGeom>
          <a:ln>
            <a:solidFill>
              <a:schemeClr val="bg1">
                <a:lumMod val="85000"/>
              </a:schemeClr>
            </a:solidFill>
          </a:ln>
        </p:spPr>
      </p:pic>
      <p:pic>
        <p:nvPicPr>
          <p:cNvPr id="9" name="Picture 8" descr="Graphical user interface, application, table&#10;&#10;AI-generated content may be incorrect.">
            <a:extLst>
              <a:ext uri="{FF2B5EF4-FFF2-40B4-BE49-F238E27FC236}">
                <a16:creationId xmlns:a16="http://schemas.microsoft.com/office/drawing/2014/main" id="{55DC9A99-C952-FF6E-426B-17E814F421D2}"/>
              </a:ext>
            </a:extLst>
          </p:cNvPr>
          <p:cNvPicPr>
            <a:picLocks noChangeAspect="1"/>
          </p:cNvPicPr>
          <p:nvPr/>
        </p:nvPicPr>
        <p:blipFill>
          <a:blip r:embed="rId3"/>
          <a:srcRect t="46128" b="14950"/>
          <a:stretch>
            <a:fillRect/>
          </a:stretch>
        </p:blipFill>
        <p:spPr>
          <a:xfrm>
            <a:off x="6096000" y="4234825"/>
            <a:ext cx="5387807" cy="1860609"/>
          </a:xfrm>
          <a:prstGeom prst="rect">
            <a:avLst/>
          </a:prstGeom>
          <a:ln>
            <a:solidFill>
              <a:schemeClr val="bg1">
                <a:lumMod val="85000"/>
              </a:schemeClr>
            </a:solidFill>
          </a:ln>
        </p:spPr>
      </p:pic>
      <p:pic>
        <p:nvPicPr>
          <p:cNvPr id="12" name="Picture 11" descr="Text, letter&#10;&#10;AI-generated content may be incorrect.">
            <a:extLst>
              <a:ext uri="{FF2B5EF4-FFF2-40B4-BE49-F238E27FC236}">
                <a16:creationId xmlns:a16="http://schemas.microsoft.com/office/drawing/2014/main" id="{ACDCBF56-04CC-A2C0-260E-620C9F0621ED}"/>
              </a:ext>
            </a:extLst>
          </p:cNvPr>
          <p:cNvPicPr>
            <a:picLocks noChangeAspect="1"/>
          </p:cNvPicPr>
          <p:nvPr/>
        </p:nvPicPr>
        <p:blipFill>
          <a:blip r:embed="rId4"/>
          <a:stretch>
            <a:fillRect/>
          </a:stretch>
        </p:blipFill>
        <p:spPr>
          <a:xfrm>
            <a:off x="6096000" y="1280650"/>
            <a:ext cx="5387807" cy="2758679"/>
          </a:xfrm>
          <a:prstGeom prst="rect">
            <a:avLst/>
          </a:prstGeom>
          <a:ln>
            <a:solidFill>
              <a:schemeClr val="bg1">
                <a:lumMod val="85000"/>
              </a:schemeClr>
            </a:solidFill>
          </a:ln>
        </p:spPr>
      </p:pic>
      <p:pic>
        <p:nvPicPr>
          <p:cNvPr id="13" name="Picture 12">
            <a:extLst>
              <a:ext uri="{FF2B5EF4-FFF2-40B4-BE49-F238E27FC236}">
                <a16:creationId xmlns:a16="http://schemas.microsoft.com/office/drawing/2014/main" id="{A4C8CA5E-9745-4D1F-326E-EF886094D407}"/>
              </a:ext>
            </a:extLst>
          </p:cNvPr>
          <p:cNvPicPr>
            <a:picLocks noChangeAspect="1"/>
          </p:cNvPicPr>
          <p:nvPr/>
        </p:nvPicPr>
        <p:blipFill>
          <a:blip r:embed="rId5"/>
          <a:srcRect r="66673" b="56071"/>
          <a:stretch>
            <a:fillRect/>
          </a:stretch>
        </p:blipFill>
        <p:spPr>
          <a:xfrm>
            <a:off x="925503" y="1318122"/>
            <a:ext cx="3720675" cy="2758680"/>
          </a:xfrm>
          <a:prstGeom prst="rect">
            <a:avLst/>
          </a:prstGeom>
          <a:ln>
            <a:solidFill>
              <a:schemeClr val="bg1">
                <a:lumMod val="85000"/>
              </a:schemeClr>
            </a:solidFill>
          </a:ln>
        </p:spPr>
      </p:pic>
      <p:sp>
        <p:nvSpPr>
          <p:cNvPr id="14" name="Rectangle 13">
            <a:extLst>
              <a:ext uri="{FF2B5EF4-FFF2-40B4-BE49-F238E27FC236}">
                <a16:creationId xmlns:a16="http://schemas.microsoft.com/office/drawing/2014/main" id="{EE7985A3-CAF5-C156-5497-812E0F1AB990}"/>
              </a:ext>
            </a:extLst>
          </p:cNvPr>
          <p:cNvSpPr/>
          <p:nvPr/>
        </p:nvSpPr>
        <p:spPr>
          <a:xfrm>
            <a:off x="1095375" y="3648075"/>
            <a:ext cx="1228725" cy="28575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Arrow Connector 15">
            <a:extLst>
              <a:ext uri="{FF2B5EF4-FFF2-40B4-BE49-F238E27FC236}">
                <a16:creationId xmlns:a16="http://schemas.microsoft.com/office/drawing/2014/main" id="{662B6B1D-275E-D2C0-0130-9C9D6040A8A8}"/>
              </a:ext>
            </a:extLst>
          </p:cNvPr>
          <p:cNvCxnSpPr/>
          <p:nvPr/>
        </p:nvCxnSpPr>
        <p:spPr>
          <a:xfrm flipV="1">
            <a:off x="2400300" y="3838575"/>
            <a:ext cx="3581400" cy="8763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C0B021B2-1633-B398-8660-CB1371570864}"/>
              </a:ext>
            </a:extLst>
          </p:cNvPr>
          <p:cNvCxnSpPr>
            <a:cxnSpLocks/>
          </p:cNvCxnSpPr>
          <p:nvPr/>
        </p:nvCxnSpPr>
        <p:spPr>
          <a:xfrm>
            <a:off x="3086104" y="5219700"/>
            <a:ext cx="2800346"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CE1490EA-2070-B2BB-0DB8-FEFF49F8ADFC}"/>
              </a:ext>
            </a:extLst>
          </p:cNvPr>
          <p:cNvCxnSpPr>
            <a:cxnSpLocks/>
          </p:cNvCxnSpPr>
          <p:nvPr/>
        </p:nvCxnSpPr>
        <p:spPr>
          <a:xfrm>
            <a:off x="1762125" y="4039329"/>
            <a:ext cx="0" cy="44177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Title 1">
            <a:extLst>
              <a:ext uri="{FF2B5EF4-FFF2-40B4-BE49-F238E27FC236}">
                <a16:creationId xmlns:a16="http://schemas.microsoft.com/office/drawing/2014/main" id="{B0078D06-CA34-9397-22D8-8502510E8319}"/>
              </a:ext>
            </a:extLst>
          </p:cNvPr>
          <p:cNvSpPr txBox="1">
            <a:spLocks/>
          </p:cNvSpPr>
          <p:nvPr/>
        </p:nvSpPr>
        <p:spPr>
          <a:xfrm>
            <a:off x="346877" y="660759"/>
            <a:ext cx="10515600" cy="548640"/>
          </a:xfrm>
          <a:prstGeom prst="rect">
            <a:avLst/>
          </a:prstGeom>
        </p:spPr>
        <p:txBody>
          <a:bodyPr vert="horz" lIns="91440" tIns="45720" rIns="91440" bIns="45720" numCol="1" rtlCol="0" anchor="t">
            <a:normAutofit/>
          </a:bodyPr>
          <a:lstStyle>
            <a:lvl1pPr algn="l" defTabSz="914400" rtl="0" eaLnBrk="1" latinLnBrk="0" hangingPunct="1">
              <a:lnSpc>
                <a:spcPct val="90000"/>
              </a:lnSpc>
              <a:spcBef>
                <a:spcPct val="0"/>
              </a:spcBef>
              <a:buNone/>
              <a:defRPr sz="3000" b="1" kern="1200">
                <a:solidFill>
                  <a:srgbClr val="007DBB"/>
                </a:solidFill>
                <a:latin typeface="Arial" panose="020B0604020202020204" pitchFamily="34" charset="0"/>
                <a:ea typeface="+mj-ea"/>
                <a:cs typeface="Arial" panose="020B0604020202020204" pitchFamily="34" charset="0"/>
              </a:defRPr>
            </a:lvl1pPr>
          </a:lstStyle>
          <a:p>
            <a:r>
              <a:rPr lang="en-US" dirty="0"/>
              <a:t>Uploading a CSV File of Exposure Data</a:t>
            </a:r>
          </a:p>
        </p:txBody>
      </p:sp>
    </p:spTree>
    <p:extLst>
      <p:ext uri="{BB962C8B-B14F-4D97-AF65-F5344CB8AC3E}">
        <p14:creationId xmlns:p14="http://schemas.microsoft.com/office/powerpoint/2010/main" val="618920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59FA31-AEB3-1E3E-C035-3A3D08B1EA86}"/>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EBE27E79-247E-D8DE-D9D0-82C277836E24}"/>
              </a:ext>
            </a:extLst>
          </p:cNvPr>
          <p:cNvSpPr>
            <a:spLocks noGrp="1"/>
          </p:cNvSpPr>
          <p:nvPr>
            <p:ph type="dt" sz="half" idx="10"/>
          </p:nvPr>
        </p:nvSpPr>
        <p:spPr/>
        <p:txBody>
          <a:bodyPr/>
          <a:lstStyle/>
          <a:p>
            <a:fld id="{9503DF17-4AB6-4238-A389-A568656994F8}" type="datetime4">
              <a:rPr lang="en-US" smtClean="0"/>
              <a:t>September 24, 2025</a:t>
            </a:fld>
            <a:endParaRPr lang="en-US" dirty="0"/>
          </a:p>
        </p:txBody>
      </p:sp>
      <p:sp>
        <p:nvSpPr>
          <p:cNvPr id="5" name="Slide Number Placeholder 4">
            <a:extLst>
              <a:ext uri="{FF2B5EF4-FFF2-40B4-BE49-F238E27FC236}">
                <a16:creationId xmlns:a16="http://schemas.microsoft.com/office/drawing/2014/main" id="{DD255396-A346-86C0-1BCC-FA34AC470757}"/>
              </a:ext>
            </a:extLst>
          </p:cNvPr>
          <p:cNvSpPr>
            <a:spLocks noGrp="1"/>
          </p:cNvSpPr>
          <p:nvPr>
            <p:ph type="sldNum" sz="quarter" idx="12"/>
          </p:nvPr>
        </p:nvSpPr>
        <p:spPr/>
        <p:txBody>
          <a:bodyPr/>
          <a:lstStyle/>
          <a:p>
            <a:fld id="{2C451916-448D-084F-871F-01BF4E2B7E7A}" type="slidenum">
              <a:rPr lang="en-US" smtClean="0"/>
              <a:t>22</a:t>
            </a:fld>
            <a:endParaRPr lang="en-US"/>
          </a:p>
        </p:txBody>
      </p:sp>
      <p:sp>
        <p:nvSpPr>
          <p:cNvPr id="6" name="Footer Placeholder 5">
            <a:extLst>
              <a:ext uri="{FF2B5EF4-FFF2-40B4-BE49-F238E27FC236}">
                <a16:creationId xmlns:a16="http://schemas.microsoft.com/office/drawing/2014/main" id="{7A6B6091-59A0-1043-C961-1B85EB8E93CE}"/>
              </a:ext>
            </a:extLst>
          </p:cNvPr>
          <p:cNvSpPr>
            <a:spLocks noGrp="1"/>
          </p:cNvSpPr>
          <p:nvPr>
            <p:ph type="ftr" sz="quarter" idx="11"/>
          </p:nvPr>
        </p:nvSpPr>
        <p:spPr/>
        <p:txBody>
          <a:bodyPr/>
          <a:lstStyle/>
          <a:p>
            <a:r>
              <a:rPr lang="en-US"/>
              <a:t>Human Foods Program</a:t>
            </a:r>
            <a:endParaRPr lang="en-US" dirty="0"/>
          </a:p>
        </p:txBody>
      </p:sp>
      <p:pic>
        <p:nvPicPr>
          <p:cNvPr id="9" name="Picture 8" descr="Graphical user interface, application, table&#10;&#10;AI-generated content may be incorrect.">
            <a:extLst>
              <a:ext uri="{FF2B5EF4-FFF2-40B4-BE49-F238E27FC236}">
                <a16:creationId xmlns:a16="http://schemas.microsoft.com/office/drawing/2014/main" id="{DA1F2718-A548-6ABF-950F-BDD39CD4741C}"/>
              </a:ext>
            </a:extLst>
          </p:cNvPr>
          <p:cNvPicPr>
            <a:picLocks noChangeAspect="1"/>
          </p:cNvPicPr>
          <p:nvPr/>
        </p:nvPicPr>
        <p:blipFill>
          <a:blip r:embed="rId2"/>
          <a:srcRect t="46128" b="14950"/>
          <a:stretch>
            <a:fillRect/>
          </a:stretch>
        </p:blipFill>
        <p:spPr>
          <a:xfrm>
            <a:off x="5137318" y="4092516"/>
            <a:ext cx="6368882" cy="2199410"/>
          </a:xfrm>
          <a:prstGeom prst="rect">
            <a:avLst/>
          </a:prstGeom>
          <a:ln>
            <a:solidFill>
              <a:schemeClr val="bg1">
                <a:lumMod val="85000"/>
              </a:schemeClr>
            </a:solidFill>
          </a:ln>
        </p:spPr>
      </p:pic>
      <p:sp>
        <p:nvSpPr>
          <p:cNvPr id="3" name="TextBox 2">
            <a:extLst>
              <a:ext uri="{FF2B5EF4-FFF2-40B4-BE49-F238E27FC236}">
                <a16:creationId xmlns:a16="http://schemas.microsoft.com/office/drawing/2014/main" id="{7681426D-6962-935E-FDCA-A04DE26EE3FA}"/>
              </a:ext>
            </a:extLst>
          </p:cNvPr>
          <p:cNvSpPr txBox="1"/>
          <p:nvPr/>
        </p:nvSpPr>
        <p:spPr>
          <a:xfrm>
            <a:off x="561975" y="1401682"/>
            <a:ext cx="11068050" cy="3693319"/>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Copy and paste the SampleExposureData.csv file into the location of choice and rename as desired.</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Leave the column headers as is. Delete the entries in all other rows.</a:t>
            </a:r>
          </a:p>
          <a:p>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Fill in each chemical name that you will be simulating and their corresponding CAS numbers. These identifiers MUST match the names and CAS numbers from the preloaded list or uploaded chemical data.</a:t>
            </a:r>
          </a:p>
          <a:p>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Fill in the upper, median, and lower exposure estimates (mg/kg-BW/day) as desired. There must be AT LEAST one exposure point per compound.</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Save the CSV file.</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Upload CSV file to ToCS interface.</a:t>
            </a:r>
          </a:p>
        </p:txBody>
      </p:sp>
      <p:sp>
        <p:nvSpPr>
          <p:cNvPr id="7" name="Title 1">
            <a:extLst>
              <a:ext uri="{FF2B5EF4-FFF2-40B4-BE49-F238E27FC236}">
                <a16:creationId xmlns:a16="http://schemas.microsoft.com/office/drawing/2014/main" id="{2DCCF6FF-F277-0683-E699-80EB61D5A6B7}"/>
              </a:ext>
            </a:extLst>
          </p:cNvPr>
          <p:cNvSpPr txBox="1">
            <a:spLocks/>
          </p:cNvSpPr>
          <p:nvPr/>
        </p:nvSpPr>
        <p:spPr>
          <a:xfrm>
            <a:off x="346877" y="660759"/>
            <a:ext cx="10515600" cy="548640"/>
          </a:xfrm>
          <a:prstGeom prst="rect">
            <a:avLst/>
          </a:prstGeom>
        </p:spPr>
        <p:txBody>
          <a:bodyPr vert="horz" lIns="91440" tIns="45720" rIns="91440" bIns="45720" numCol="1" rtlCol="0" anchor="t">
            <a:normAutofit/>
          </a:bodyPr>
          <a:lstStyle>
            <a:lvl1pPr algn="l" defTabSz="914400" rtl="0" eaLnBrk="1" latinLnBrk="0" hangingPunct="1">
              <a:lnSpc>
                <a:spcPct val="90000"/>
              </a:lnSpc>
              <a:spcBef>
                <a:spcPct val="0"/>
              </a:spcBef>
              <a:buNone/>
              <a:defRPr sz="3000" b="1" kern="1200">
                <a:solidFill>
                  <a:srgbClr val="007DBB"/>
                </a:solidFill>
                <a:latin typeface="Arial" panose="020B0604020202020204" pitchFamily="34" charset="0"/>
                <a:ea typeface="+mj-ea"/>
                <a:cs typeface="Arial" panose="020B0604020202020204" pitchFamily="34" charset="0"/>
              </a:defRPr>
            </a:lvl1pPr>
          </a:lstStyle>
          <a:p>
            <a:r>
              <a:rPr lang="en-US" dirty="0"/>
              <a:t>Uploading a CSV File of Exposure Data</a:t>
            </a:r>
          </a:p>
        </p:txBody>
      </p:sp>
    </p:spTree>
    <p:extLst>
      <p:ext uri="{BB962C8B-B14F-4D97-AF65-F5344CB8AC3E}">
        <p14:creationId xmlns:p14="http://schemas.microsoft.com/office/powerpoint/2010/main" val="24349939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FF5671-6F42-345B-D3CC-5BD6C49822E2}"/>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291C64B-6FE3-95DF-DA28-D5D01FED7B31}"/>
              </a:ext>
            </a:extLst>
          </p:cNvPr>
          <p:cNvSpPr>
            <a:spLocks noGrp="1"/>
          </p:cNvSpPr>
          <p:nvPr>
            <p:ph idx="1"/>
          </p:nvPr>
        </p:nvSpPr>
        <p:spPr>
          <a:xfrm>
            <a:off x="912585" y="1390456"/>
            <a:ext cx="10192657" cy="4962525"/>
          </a:xfrm>
        </p:spPr>
        <p:txBody>
          <a:bodyPr>
            <a:normAutofit fontScale="92500" lnSpcReduction="20000"/>
          </a:bodyPr>
          <a:lstStyle/>
          <a:p>
            <a:r>
              <a:rPr lang="en-US" dirty="0"/>
              <a:t>Obtain the bioactivity exposure ratios of six flavoring agents using the </a:t>
            </a:r>
            <a:r>
              <a:rPr lang="en-US" dirty="0" err="1"/>
              <a:t>pbtk</a:t>
            </a:r>
            <a:r>
              <a:rPr lang="en-US" dirty="0"/>
              <a:t> model</a:t>
            </a:r>
            <a:br>
              <a:rPr lang="en-US" dirty="0"/>
            </a:br>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marL="457200" lvl="1" indent="0">
              <a:buNone/>
            </a:pPr>
            <a:endParaRPr lang="en-US" dirty="0"/>
          </a:p>
          <a:p>
            <a:r>
              <a:rPr lang="en-US" dirty="0"/>
              <a:t>Do not use the available in silico parameters</a:t>
            </a:r>
          </a:p>
          <a:p>
            <a:r>
              <a:rPr lang="en-US" dirty="0"/>
              <a:t>Return the 5</a:t>
            </a:r>
            <a:r>
              <a:rPr lang="en-US" baseline="30000" dirty="0"/>
              <a:t>th</a:t>
            </a:r>
            <a:r>
              <a:rPr lang="en-US" dirty="0"/>
              <a:t> OED quantile (95</a:t>
            </a:r>
            <a:r>
              <a:rPr lang="en-US" baseline="30000" dirty="0"/>
              <a:t>th</a:t>
            </a:r>
            <a:r>
              <a:rPr lang="en-US" dirty="0"/>
              <a:t> steady state concentration quantile)</a:t>
            </a:r>
          </a:p>
          <a:p>
            <a:r>
              <a:rPr lang="en-US" dirty="0"/>
              <a:t>Use the Honda1 IVIVE assumption</a:t>
            </a:r>
          </a:p>
          <a:p>
            <a:endParaRPr lang="en-US" dirty="0"/>
          </a:p>
          <a:p>
            <a:endParaRPr lang="en-US" dirty="0"/>
          </a:p>
        </p:txBody>
      </p:sp>
      <p:sp>
        <p:nvSpPr>
          <p:cNvPr id="4" name="Date Placeholder 3">
            <a:extLst>
              <a:ext uri="{FF2B5EF4-FFF2-40B4-BE49-F238E27FC236}">
                <a16:creationId xmlns:a16="http://schemas.microsoft.com/office/drawing/2014/main" id="{A60C02A2-B5C4-953B-C004-F15B43629259}"/>
              </a:ext>
            </a:extLst>
          </p:cNvPr>
          <p:cNvSpPr>
            <a:spLocks noGrp="1"/>
          </p:cNvSpPr>
          <p:nvPr>
            <p:ph type="dt" sz="half" idx="10"/>
          </p:nvPr>
        </p:nvSpPr>
        <p:spPr/>
        <p:txBody>
          <a:bodyPr/>
          <a:lstStyle/>
          <a:p>
            <a:fld id="{9503DF17-4AB6-4238-A389-A568656994F8}" type="datetime4">
              <a:rPr lang="en-US" smtClean="0"/>
              <a:t>September 24, 2025</a:t>
            </a:fld>
            <a:endParaRPr lang="en-US" dirty="0"/>
          </a:p>
        </p:txBody>
      </p:sp>
      <p:sp>
        <p:nvSpPr>
          <p:cNvPr id="5" name="Slide Number Placeholder 4">
            <a:extLst>
              <a:ext uri="{FF2B5EF4-FFF2-40B4-BE49-F238E27FC236}">
                <a16:creationId xmlns:a16="http://schemas.microsoft.com/office/drawing/2014/main" id="{34826908-4828-1F23-9EB5-9166C5F625C4}"/>
              </a:ext>
            </a:extLst>
          </p:cNvPr>
          <p:cNvSpPr>
            <a:spLocks noGrp="1"/>
          </p:cNvSpPr>
          <p:nvPr>
            <p:ph type="sldNum" sz="quarter" idx="12"/>
          </p:nvPr>
        </p:nvSpPr>
        <p:spPr/>
        <p:txBody>
          <a:bodyPr/>
          <a:lstStyle/>
          <a:p>
            <a:fld id="{2C451916-448D-084F-871F-01BF4E2B7E7A}" type="slidenum">
              <a:rPr lang="en-US" smtClean="0"/>
              <a:t>23</a:t>
            </a:fld>
            <a:endParaRPr lang="en-US"/>
          </a:p>
        </p:txBody>
      </p:sp>
      <p:sp>
        <p:nvSpPr>
          <p:cNvPr id="6" name="Footer Placeholder 5">
            <a:extLst>
              <a:ext uri="{FF2B5EF4-FFF2-40B4-BE49-F238E27FC236}">
                <a16:creationId xmlns:a16="http://schemas.microsoft.com/office/drawing/2014/main" id="{962B454C-A8D4-EB5E-940E-C594E6B93C14}"/>
              </a:ext>
            </a:extLst>
          </p:cNvPr>
          <p:cNvSpPr>
            <a:spLocks noGrp="1"/>
          </p:cNvSpPr>
          <p:nvPr>
            <p:ph type="ftr" sz="quarter" idx="11"/>
          </p:nvPr>
        </p:nvSpPr>
        <p:spPr/>
        <p:txBody>
          <a:bodyPr/>
          <a:lstStyle/>
          <a:p>
            <a:r>
              <a:rPr lang="en-US"/>
              <a:t>Human Foods Program</a:t>
            </a:r>
            <a:endParaRPr lang="en-US" dirty="0"/>
          </a:p>
        </p:txBody>
      </p:sp>
      <p:graphicFrame>
        <p:nvGraphicFramePr>
          <p:cNvPr id="8" name="Table 7">
            <a:extLst>
              <a:ext uri="{FF2B5EF4-FFF2-40B4-BE49-F238E27FC236}">
                <a16:creationId xmlns:a16="http://schemas.microsoft.com/office/drawing/2014/main" id="{36825F99-FC61-FC67-B332-E17BBA704C94}"/>
              </a:ext>
            </a:extLst>
          </p:cNvPr>
          <p:cNvGraphicFramePr>
            <a:graphicFrameLocks noGrp="1"/>
          </p:cNvGraphicFramePr>
          <p:nvPr>
            <p:extLst>
              <p:ext uri="{D42A27DB-BD31-4B8C-83A1-F6EECF244321}">
                <p14:modId xmlns:p14="http://schemas.microsoft.com/office/powerpoint/2010/main" val="1759426060"/>
              </p:ext>
            </p:extLst>
          </p:nvPr>
        </p:nvGraphicFramePr>
        <p:xfrm>
          <a:off x="1260935" y="2163757"/>
          <a:ext cx="10018480" cy="2346960"/>
        </p:xfrm>
        <a:graphic>
          <a:graphicData uri="http://schemas.openxmlformats.org/drawingml/2006/table">
            <a:tbl>
              <a:tblPr firstRow="1" bandRow="1">
                <a:tableStyleId>{5C22544A-7EE6-4342-B048-85BDC9FD1C3A}</a:tableStyleId>
              </a:tblPr>
              <a:tblGrid>
                <a:gridCol w="1702706">
                  <a:extLst>
                    <a:ext uri="{9D8B030D-6E8A-4147-A177-3AD203B41FA5}">
                      <a16:colId xmlns:a16="http://schemas.microsoft.com/office/drawing/2014/main" val="4055992754"/>
                    </a:ext>
                  </a:extLst>
                </a:gridCol>
                <a:gridCol w="1115786">
                  <a:extLst>
                    <a:ext uri="{9D8B030D-6E8A-4147-A177-3AD203B41FA5}">
                      <a16:colId xmlns:a16="http://schemas.microsoft.com/office/drawing/2014/main" val="3209741333"/>
                    </a:ext>
                  </a:extLst>
                </a:gridCol>
                <a:gridCol w="1768929">
                  <a:extLst>
                    <a:ext uri="{9D8B030D-6E8A-4147-A177-3AD203B41FA5}">
                      <a16:colId xmlns:a16="http://schemas.microsoft.com/office/drawing/2014/main" val="796843570"/>
                    </a:ext>
                  </a:extLst>
                </a:gridCol>
                <a:gridCol w="1836964">
                  <a:extLst>
                    <a:ext uri="{9D8B030D-6E8A-4147-A177-3AD203B41FA5}">
                      <a16:colId xmlns:a16="http://schemas.microsoft.com/office/drawing/2014/main" val="178102257"/>
                    </a:ext>
                  </a:extLst>
                </a:gridCol>
                <a:gridCol w="1864178">
                  <a:extLst>
                    <a:ext uri="{9D8B030D-6E8A-4147-A177-3AD203B41FA5}">
                      <a16:colId xmlns:a16="http://schemas.microsoft.com/office/drawing/2014/main" val="1622706933"/>
                    </a:ext>
                  </a:extLst>
                </a:gridCol>
                <a:gridCol w="1729917">
                  <a:extLst>
                    <a:ext uri="{9D8B030D-6E8A-4147-A177-3AD203B41FA5}">
                      <a16:colId xmlns:a16="http://schemas.microsoft.com/office/drawing/2014/main" val="2110084814"/>
                    </a:ext>
                  </a:extLst>
                </a:gridCol>
              </a:tblGrid>
              <a:tr h="276623">
                <a:tc>
                  <a:txBody>
                    <a:bodyPr/>
                    <a:lstStyle/>
                    <a:p>
                      <a:pPr algn="ctr"/>
                      <a:r>
                        <a:rPr lang="en-US" sz="1400" dirty="0">
                          <a:latin typeface="Arial" panose="020B0604020202020204" pitchFamily="34" charset="0"/>
                          <a:cs typeface="Arial" panose="020B0604020202020204" pitchFamily="34" charset="0"/>
                        </a:rPr>
                        <a:t>Chemical Name</a:t>
                      </a:r>
                    </a:p>
                  </a:txBody>
                  <a:tcPr/>
                </a:tc>
                <a:tc>
                  <a:txBody>
                    <a:bodyPr/>
                    <a:lstStyle/>
                    <a:p>
                      <a:pPr algn="ctr"/>
                      <a:r>
                        <a:rPr lang="en-US" sz="1400" dirty="0">
                          <a:latin typeface="Arial" panose="020B0604020202020204" pitchFamily="34" charset="0"/>
                          <a:cs typeface="Arial" panose="020B0604020202020204" pitchFamily="34" charset="0"/>
                        </a:rPr>
                        <a:t>CAS</a:t>
                      </a:r>
                    </a:p>
                  </a:txBody>
                  <a:tcPr/>
                </a:tc>
                <a:tc>
                  <a:txBody>
                    <a:bodyPr/>
                    <a:lstStyle/>
                    <a:p>
                      <a:pPr algn="ctr"/>
                      <a:r>
                        <a:rPr lang="en-US" sz="1400" dirty="0">
                          <a:latin typeface="Arial" panose="020B0604020202020204" pitchFamily="34" charset="0"/>
                          <a:cs typeface="Arial" panose="020B0604020202020204" pitchFamily="34" charset="0"/>
                        </a:rPr>
                        <a:t>Bioactive Concentration*</a:t>
                      </a:r>
                    </a:p>
                  </a:txBody>
                  <a:tcPr/>
                </a:tc>
                <a:tc>
                  <a:txBody>
                    <a:bodyPr/>
                    <a:lstStyle/>
                    <a:p>
                      <a:pPr algn="ctr"/>
                      <a:r>
                        <a:rPr lang="en-US" sz="1400" dirty="0">
                          <a:latin typeface="Arial" panose="020B0604020202020204" pitchFamily="34" charset="0"/>
                          <a:cs typeface="Arial" panose="020B0604020202020204" pitchFamily="34" charset="0"/>
                        </a:rPr>
                        <a:t>Exposure Upper^</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latin typeface="Arial" panose="020B0604020202020204" pitchFamily="34" charset="0"/>
                          <a:cs typeface="Arial" panose="020B0604020202020204" pitchFamily="34" charset="0"/>
                        </a:rPr>
                        <a:t>Exposure Median^</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latin typeface="Arial" panose="020B0604020202020204" pitchFamily="34" charset="0"/>
                          <a:cs typeface="Arial" panose="020B0604020202020204" pitchFamily="34" charset="0"/>
                        </a:rPr>
                        <a:t>Exposure Lower^</a:t>
                      </a:r>
                    </a:p>
                  </a:txBody>
                  <a:tcPr/>
                </a:tc>
                <a:extLst>
                  <a:ext uri="{0D108BD9-81ED-4DB2-BD59-A6C34878D82A}">
                    <a16:rowId xmlns:a16="http://schemas.microsoft.com/office/drawing/2014/main" val="3145553871"/>
                  </a:ext>
                </a:extLst>
              </a:tr>
              <a:tr h="276623">
                <a:tc>
                  <a:txBody>
                    <a:bodyPr/>
                    <a:lstStyle/>
                    <a:p>
                      <a:r>
                        <a:rPr lang="en-US" sz="1400" dirty="0">
                          <a:latin typeface="Arial" panose="020B0604020202020204" pitchFamily="34" charset="0"/>
                          <a:cs typeface="Arial" panose="020B0604020202020204" pitchFamily="34" charset="0"/>
                        </a:rPr>
                        <a:t>Butylparaben</a:t>
                      </a:r>
                    </a:p>
                  </a:txBody>
                  <a:tcPr/>
                </a:tc>
                <a:tc>
                  <a:txBody>
                    <a:bodyPr/>
                    <a:lstStyle/>
                    <a:p>
                      <a:r>
                        <a:rPr lang="en-US" sz="1400" dirty="0">
                          <a:latin typeface="Arial" panose="020B0604020202020204" pitchFamily="34" charset="0"/>
                          <a:cs typeface="Arial" panose="020B0604020202020204" pitchFamily="34" charset="0"/>
                        </a:rPr>
                        <a:t>94-26-8</a:t>
                      </a:r>
                    </a:p>
                  </a:txBody>
                  <a:tcPr/>
                </a:tc>
                <a:tc>
                  <a:txBody>
                    <a:bodyPr/>
                    <a:lstStyle/>
                    <a:p>
                      <a:r>
                        <a:rPr lang="en-US" sz="1400" dirty="0">
                          <a:latin typeface="Arial" panose="020B0604020202020204" pitchFamily="34" charset="0"/>
                          <a:cs typeface="Arial" panose="020B0604020202020204" pitchFamily="34" charset="0"/>
                        </a:rPr>
                        <a:t>14.06</a:t>
                      </a:r>
                    </a:p>
                  </a:txBody>
                  <a:tcPr/>
                </a:tc>
                <a:tc>
                  <a:txBody>
                    <a:bodyPr/>
                    <a:lstStyle/>
                    <a:p>
                      <a:r>
                        <a:rPr lang="en-US" sz="1400" dirty="0">
                          <a:latin typeface="Arial" panose="020B0604020202020204" pitchFamily="34" charset="0"/>
                          <a:cs typeface="Arial" panose="020B0604020202020204" pitchFamily="34" charset="0"/>
                        </a:rPr>
                        <a:t>1.51E-6</a:t>
                      </a:r>
                    </a:p>
                  </a:txBody>
                  <a:tcPr/>
                </a:tc>
                <a:tc>
                  <a:txBody>
                    <a:bodyPr/>
                    <a:lstStyle/>
                    <a:p>
                      <a:r>
                        <a:rPr lang="en-US" sz="1400" dirty="0">
                          <a:latin typeface="Arial" panose="020B0604020202020204" pitchFamily="34" charset="0"/>
                          <a:cs typeface="Arial" panose="020B0604020202020204" pitchFamily="34" charset="0"/>
                        </a:rPr>
                        <a:t>1.28E-6</a:t>
                      </a:r>
                    </a:p>
                  </a:txBody>
                  <a:tcPr/>
                </a:tc>
                <a:tc>
                  <a:txBody>
                    <a:bodyPr/>
                    <a:lstStyle/>
                    <a:p>
                      <a:r>
                        <a:rPr lang="en-US" sz="1400" dirty="0">
                          <a:latin typeface="Arial" panose="020B0604020202020204" pitchFamily="34" charset="0"/>
                          <a:cs typeface="Arial" panose="020B0604020202020204" pitchFamily="34" charset="0"/>
                        </a:rPr>
                        <a:t>1.09E-6</a:t>
                      </a:r>
                    </a:p>
                  </a:txBody>
                  <a:tcPr/>
                </a:tc>
                <a:extLst>
                  <a:ext uri="{0D108BD9-81ED-4DB2-BD59-A6C34878D82A}">
                    <a16:rowId xmlns:a16="http://schemas.microsoft.com/office/drawing/2014/main" val="1219640416"/>
                  </a:ext>
                </a:extLst>
              </a:tr>
              <a:tr h="276623">
                <a:tc>
                  <a:txBody>
                    <a:bodyPr/>
                    <a:lstStyle/>
                    <a:p>
                      <a:r>
                        <a:rPr lang="en-US" sz="1400" dirty="0">
                          <a:latin typeface="Arial" panose="020B0604020202020204" pitchFamily="34" charset="0"/>
                          <a:cs typeface="Arial" panose="020B0604020202020204" pitchFamily="34" charset="0"/>
                        </a:rPr>
                        <a:t>Acetophenone</a:t>
                      </a:r>
                    </a:p>
                  </a:txBody>
                  <a:tcPr/>
                </a:tc>
                <a:tc>
                  <a:txBody>
                    <a:bodyPr/>
                    <a:lstStyle/>
                    <a:p>
                      <a:r>
                        <a:rPr lang="en-US" sz="1400" dirty="0">
                          <a:latin typeface="Arial" panose="020B0604020202020204" pitchFamily="34" charset="0"/>
                          <a:cs typeface="Arial" panose="020B0604020202020204" pitchFamily="34" charset="0"/>
                        </a:rPr>
                        <a:t>98-86-2</a:t>
                      </a:r>
                    </a:p>
                  </a:txBody>
                  <a:tcPr/>
                </a:tc>
                <a:tc>
                  <a:txBody>
                    <a:bodyPr/>
                    <a:lstStyle/>
                    <a:p>
                      <a:r>
                        <a:rPr lang="en-US" sz="1400" dirty="0">
                          <a:latin typeface="Arial" panose="020B0604020202020204" pitchFamily="34" charset="0"/>
                          <a:cs typeface="Arial" panose="020B0604020202020204" pitchFamily="34" charset="0"/>
                        </a:rPr>
                        <a:t>15.90</a:t>
                      </a:r>
                    </a:p>
                  </a:txBody>
                  <a:tcPr/>
                </a:tc>
                <a:tc>
                  <a:txBody>
                    <a:bodyPr/>
                    <a:lstStyle/>
                    <a:p>
                      <a:r>
                        <a:rPr lang="en-US" sz="1400" dirty="0">
                          <a:latin typeface="Arial" panose="020B0604020202020204" pitchFamily="34" charset="0"/>
                          <a:cs typeface="Arial" panose="020B0604020202020204" pitchFamily="34" charset="0"/>
                        </a:rPr>
                        <a:t>0.263</a:t>
                      </a:r>
                    </a:p>
                  </a:txBody>
                  <a:tcPr/>
                </a:tc>
                <a:tc>
                  <a:txBody>
                    <a:bodyPr/>
                    <a:lstStyle/>
                    <a:p>
                      <a:r>
                        <a:rPr lang="en-US" sz="1400" dirty="0">
                          <a:latin typeface="Arial" panose="020B0604020202020204" pitchFamily="34" charset="0"/>
                          <a:cs typeface="Arial" panose="020B0604020202020204" pitchFamily="34" charset="0"/>
                        </a:rPr>
                        <a:t>6.07E-5</a:t>
                      </a:r>
                    </a:p>
                  </a:txBody>
                  <a:tcPr/>
                </a:tc>
                <a:tc>
                  <a:txBody>
                    <a:bodyPr/>
                    <a:lstStyle/>
                    <a:p>
                      <a:endParaRPr lang="en-US" sz="14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299884224"/>
                  </a:ext>
                </a:extLst>
              </a:tr>
              <a:tr h="276623">
                <a:tc>
                  <a:txBody>
                    <a:bodyPr/>
                    <a:lstStyle/>
                    <a:p>
                      <a:r>
                        <a:rPr lang="en-US" sz="1400" dirty="0">
                          <a:latin typeface="Arial" panose="020B0604020202020204" pitchFamily="34" charset="0"/>
                          <a:cs typeface="Arial" panose="020B0604020202020204" pitchFamily="34" charset="0"/>
                        </a:rPr>
                        <a:t>Methyl salicylate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0" kern="1200" dirty="0">
                          <a:solidFill>
                            <a:schemeClr val="dk1"/>
                          </a:solidFill>
                          <a:effectLst/>
                          <a:latin typeface="Arial" panose="020B0604020202020204" pitchFamily="34" charset="0"/>
                          <a:ea typeface="+mn-ea"/>
                          <a:cs typeface="Arial" panose="020B0604020202020204" pitchFamily="34" charset="0"/>
                        </a:rPr>
                        <a:t>119-36-8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0" kern="1200" dirty="0">
                          <a:solidFill>
                            <a:schemeClr val="dk1"/>
                          </a:solidFill>
                          <a:effectLst/>
                          <a:latin typeface="Arial" panose="020B0604020202020204" pitchFamily="34" charset="0"/>
                          <a:ea typeface="+mn-ea"/>
                          <a:cs typeface="Arial" panose="020B0604020202020204" pitchFamily="34" charset="0"/>
                        </a:rPr>
                        <a:t>31.40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0" kern="1200" dirty="0">
                          <a:solidFill>
                            <a:schemeClr val="dk1"/>
                          </a:solidFill>
                          <a:effectLst/>
                          <a:latin typeface="Arial" panose="020B0604020202020204" pitchFamily="34" charset="0"/>
                          <a:ea typeface="+mn-ea"/>
                          <a:cs typeface="Arial" panose="020B0604020202020204" pitchFamily="34" charset="0"/>
                        </a:rPr>
                        <a:t>0.184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0" kern="1200" dirty="0">
                          <a:solidFill>
                            <a:schemeClr val="dk1"/>
                          </a:solidFill>
                          <a:effectLst/>
                          <a:latin typeface="Arial" panose="020B0604020202020204" pitchFamily="34" charset="0"/>
                          <a:ea typeface="+mn-ea"/>
                          <a:cs typeface="Arial" panose="020B0604020202020204" pitchFamily="34" charset="0"/>
                        </a:rPr>
                        <a:t>2.17E-4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b="0" i="0" kern="1200" dirty="0">
                        <a:solidFill>
                          <a:schemeClr val="dk1"/>
                        </a:solidFill>
                        <a:effectLst/>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801356694"/>
                  </a:ext>
                </a:extLst>
              </a:tr>
              <a:tr h="276623">
                <a:tc>
                  <a:txBody>
                    <a:bodyPr/>
                    <a:lstStyle/>
                    <a:p>
                      <a:r>
                        <a:rPr lang="en-US" sz="1400" dirty="0">
                          <a:latin typeface="Arial" panose="020B0604020202020204" pitchFamily="34" charset="0"/>
                          <a:cs typeface="Arial" panose="020B0604020202020204" pitchFamily="34" charset="0"/>
                        </a:rPr>
                        <a:t>Resorcinol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0" kern="1200" dirty="0">
                          <a:solidFill>
                            <a:schemeClr val="dk1"/>
                          </a:solidFill>
                          <a:effectLst/>
                          <a:latin typeface="Arial" panose="020B0604020202020204" pitchFamily="34" charset="0"/>
                          <a:ea typeface="+mn-ea"/>
                          <a:cs typeface="Arial" panose="020B0604020202020204" pitchFamily="34" charset="0"/>
                        </a:rPr>
                        <a:t>108-46-3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0" kern="1200" dirty="0">
                          <a:solidFill>
                            <a:schemeClr val="dk1"/>
                          </a:solidFill>
                          <a:effectLst/>
                          <a:latin typeface="Arial" panose="020B0604020202020204" pitchFamily="34" charset="0"/>
                          <a:ea typeface="+mn-ea"/>
                          <a:cs typeface="Arial" panose="020B0604020202020204" pitchFamily="34" charset="0"/>
                        </a:rPr>
                        <a:t>6.626</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0" kern="1200" dirty="0">
                          <a:solidFill>
                            <a:schemeClr val="dk1"/>
                          </a:solidFill>
                          <a:effectLst/>
                          <a:latin typeface="Arial" panose="020B0604020202020204" pitchFamily="34" charset="0"/>
                          <a:ea typeface="+mn-ea"/>
                          <a:cs typeface="Arial" panose="020B0604020202020204" pitchFamily="34" charset="0"/>
                        </a:rPr>
                        <a:t>5.85E-2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0" kern="1200" dirty="0">
                          <a:solidFill>
                            <a:schemeClr val="dk1"/>
                          </a:solidFill>
                          <a:effectLst/>
                          <a:latin typeface="Arial" panose="020B0604020202020204" pitchFamily="34" charset="0"/>
                          <a:ea typeface="+mn-ea"/>
                          <a:cs typeface="Arial" panose="020B0604020202020204" pitchFamily="34" charset="0"/>
                        </a:rPr>
                        <a:t>1.91E-5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b="0" i="0" kern="1200" dirty="0">
                        <a:solidFill>
                          <a:schemeClr val="dk1"/>
                        </a:solidFill>
                        <a:effectLst/>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41006623"/>
                  </a:ext>
                </a:extLst>
              </a:tr>
              <a:tr h="276623">
                <a:tc>
                  <a:txBody>
                    <a:bodyPr/>
                    <a:lstStyle/>
                    <a:p>
                      <a:r>
                        <a:rPr lang="en-US" sz="1400" dirty="0">
                          <a:latin typeface="Arial" panose="020B0604020202020204" pitchFamily="34" charset="0"/>
                          <a:cs typeface="Arial" panose="020B0604020202020204" pitchFamily="34" charset="0"/>
                        </a:rPr>
                        <a:t>o-Cresol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0" kern="1200" dirty="0">
                          <a:solidFill>
                            <a:schemeClr val="dk1"/>
                          </a:solidFill>
                          <a:effectLst/>
                          <a:latin typeface="Arial" panose="020B0604020202020204" pitchFamily="34" charset="0"/>
                          <a:ea typeface="+mn-ea"/>
                          <a:cs typeface="Arial" panose="020B0604020202020204" pitchFamily="34" charset="0"/>
                        </a:rPr>
                        <a:t>95-48-7</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0" kern="1200" dirty="0">
                          <a:solidFill>
                            <a:schemeClr val="dk1"/>
                          </a:solidFill>
                          <a:effectLst/>
                          <a:latin typeface="Arial" panose="020B0604020202020204" pitchFamily="34" charset="0"/>
                          <a:ea typeface="+mn-ea"/>
                          <a:cs typeface="Arial" panose="020B0604020202020204" pitchFamily="34" charset="0"/>
                        </a:rPr>
                        <a:t>47.30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0" kern="1200" dirty="0">
                          <a:solidFill>
                            <a:schemeClr val="dk1"/>
                          </a:solidFill>
                          <a:effectLst/>
                          <a:latin typeface="Arial" panose="020B0604020202020204" pitchFamily="34" charset="0"/>
                          <a:ea typeface="+mn-ea"/>
                          <a:cs typeface="Arial" panose="020B0604020202020204" pitchFamily="34" charset="0"/>
                        </a:rPr>
                        <a:t>0.105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0" kern="1200" dirty="0">
                          <a:solidFill>
                            <a:schemeClr val="dk1"/>
                          </a:solidFill>
                          <a:effectLst/>
                          <a:latin typeface="Arial" panose="020B0604020202020204" pitchFamily="34" charset="0"/>
                          <a:ea typeface="+mn-ea"/>
                          <a:cs typeface="Arial" panose="020B0604020202020204" pitchFamily="34" charset="0"/>
                        </a:rPr>
                        <a:t>3.22E-4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b="0" i="0" kern="1200" dirty="0">
                        <a:solidFill>
                          <a:schemeClr val="dk1"/>
                        </a:solidFill>
                        <a:effectLst/>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461508981"/>
                  </a:ext>
                </a:extLst>
              </a:tr>
              <a:tr h="276623">
                <a:tc>
                  <a:txBody>
                    <a:bodyPr/>
                    <a:lstStyle/>
                    <a:p>
                      <a:r>
                        <a:rPr lang="en-US" sz="1400" dirty="0">
                          <a:latin typeface="Arial" panose="020B0604020202020204" pitchFamily="34" charset="0"/>
                          <a:cs typeface="Arial" panose="020B0604020202020204" pitchFamily="34" charset="0"/>
                        </a:rPr>
                        <a:t>p-Cresol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0" kern="1200" dirty="0">
                          <a:solidFill>
                            <a:schemeClr val="dk1"/>
                          </a:solidFill>
                          <a:effectLst/>
                          <a:latin typeface="Arial" panose="020B0604020202020204" pitchFamily="34" charset="0"/>
                          <a:ea typeface="+mn-ea"/>
                          <a:cs typeface="Arial" panose="020B0604020202020204" pitchFamily="34" charset="0"/>
                        </a:rPr>
                        <a:t>106-44-5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0" kern="1200" dirty="0">
                          <a:solidFill>
                            <a:schemeClr val="dk1"/>
                          </a:solidFill>
                          <a:effectLst/>
                          <a:latin typeface="Arial" panose="020B0604020202020204" pitchFamily="34" charset="0"/>
                          <a:ea typeface="+mn-ea"/>
                          <a:cs typeface="Arial" panose="020B0604020202020204" pitchFamily="34" charset="0"/>
                        </a:rPr>
                        <a:t>38.88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0" kern="1200" dirty="0">
                          <a:solidFill>
                            <a:schemeClr val="dk1"/>
                          </a:solidFill>
                          <a:effectLst/>
                          <a:latin typeface="Arial" panose="020B0604020202020204" pitchFamily="34" charset="0"/>
                          <a:ea typeface="+mn-ea"/>
                          <a:cs typeface="Arial" panose="020B0604020202020204" pitchFamily="34" charset="0"/>
                        </a:rPr>
                        <a:t>1.52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0" kern="1200" dirty="0">
                          <a:solidFill>
                            <a:schemeClr val="dk1"/>
                          </a:solidFill>
                          <a:effectLst/>
                          <a:latin typeface="Arial" panose="020B0604020202020204" pitchFamily="34" charset="0"/>
                          <a:ea typeface="+mn-ea"/>
                          <a:cs typeface="Arial" panose="020B0604020202020204" pitchFamily="34" charset="0"/>
                        </a:rPr>
                        <a:t>1.53E-3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b="0" i="0" kern="1200" dirty="0">
                        <a:solidFill>
                          <a:schemeClr val="dk1"/>
                        </a:solidFill>
                        <a:effectLst/>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577825356"/>
                  </a:ext>
                </a:extLst>
              </a:tr>
            </a:tbl>
          </a:graphicData>
        </a:graphic>
      </p:graphicFrame>
      <p:sp>
        <p:nvSpPr>
          <p:cNvPr id="7" name="TextBox 6">
            <a:extLst>
              <a:ext uri="{FF2B5EF4-FFF2-40B4-BE49-F238E27FC236}">
                <a16:creationId xmlns:a16="http://schemas.microsoft.com/office/drawing/2014/main" id="{85A4842F-24A1-8442-8B64-9BC95CE5F06C}"/>
              </a:ext>
            </a:extLst>
          </p:cNvPr>
          <p:cNvSpPr txBox="1"/>
          <p:nvPr/>
        </p:nvSpPr>
        <p:spPr>
          <a:xfrm>
            <a:off x="9684322" y="4557628"/>
            <a:ext cx="1595093" cy="523220"/>
          </a:xfrm>
          <a:prstGeom prst="rect">
            <a:avLst/>
          </a:prstGeom>
          <a:noFill/>
          <a:ln>
            <a:solidFill>
              <a:schemeClr val="tx1"/>
            </a:solidFill>
          </a:ln>
        </p:spPr>
        <p:txBody>
          <a:bodyPr wrap="square" rtlCol="0">
            <a:spAutoFit/>
          </a:bodyPr>
          <a:lstStyle/>
          <a:p>
            <a:r>
              <a:rPr lang="en-US" sz="1400" dirty="0"/>
              <a:t>* = </a:t>
            </a:r>
            <a:r>
              <a:rPr lang="en-US" sz="1400" dirty="0" err="1"/>
              <a:t>uM</a:t>
            </a:r>
            <a:endParaRPr lang="en-US" sz="1400" dirty="0"/>
          </a:p>
          <a:p>
            <a:r>
              <a:rPr lang="en-US" sz="1400" dirty="0"/>
              <a:t>^ = mg/kw-BW/day</a:t>
            </a:r>
          </a:p>
        </p:txBody>
      </p:sp>
      <p:sp>
        <p:nvSpPr>
          <p:cNvPr id="9" name="Title 1">
            <a:extLst>
              <a:ext uri="{FF2B5EF4-FFF2-40B4-BE49-F238E27FC236}">
                <a16:creationId xmlns:a16="http://schemas.microsoft.com/office/drawing/2014/main" id="{F89BCE23-D802-E0C1-80CA-966884D58D94}"/>
              </a:ext>
            </a:extLst>
          </p:cNvPr>
          <p:cNvSpPr txBox="1">
            <a:spLocks/>
          </p:cNvSpPr>
          <p:nvPr/>
        </p:nvSpPr>
        <p:spPr>
          <a:xfrm>
            <a:off x="346877" y="660759"/>
            <a:ext cx="10515600" cy="548640"/>
          </a:xfrm>
          <a:prstGeom prst="rect">
            <a:avLst/>
          </a:prstGeom>
        </p:spPr>
        <p:txBody>
          <a:bodyPr vert="horz" lIns="91440" tIns="45720" rIns="91440" bIns="45720" numCol="1" rtlCol="0" anchor="t">
            <a:normAutofit/>
          </a:bodyPr>
          <a:lstStyle>
            <a:lvl1pPr algn="l" defTabSz="914400" rtl="0" eaLnBrk="1" latinLnBrk="0" hangingPunct="1">
              <a:lnSpc>
                <a:spcPct val="90000"/>
              </a:lnSpc>
              <a:spcBef>
                <a:spcPct val="0"/>
              </a:spcBef>
              <a:buNone/>
              <a:defRPr sz="3000" b="1" kern="1200">
                <a:solidFill>
                  <a:srgbClr val="007DBB"/>
                </a:solidFill>
                <a:latin typeface="Arial" panose="020B0604020202020204" pitchFamily="34" charset="0"/>
                <a:ea typeface="+mj-ea"/>
                <a:cs typeface="Arial" panose="020B0604020202020204" pitchFamily="34" charset="0"/>
              </a:defRPr>
            </a:lvl1pPr>
          </a:lstStyle>
          <a:p>
            <a:r>
              <a:rPr lang="en-US" dirty="0"/>
              <a:t>Example 1 Scenario</a:t>
            </a:r>
          </a:p>
        </p:txBody>
      </p:sp>
    </p:spTree>
    <p:extLst>
      <p:ext uri="{BB962C8B-B14F-4D97-AF65-F5344CB8AC3E}">
        <p14:creationId xmlns:p14="http://schemas.microsoft.com/office/powerpoint/2010/main" val="34410792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C399C7-9A71-FC2A-B05A-713E8E99FFA3}"/>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85EB472D-3EE1-DC49-61E9-9E8AE0D9C5EE}"/>
              </a:ext>
            </a:extLst>
          </p:cNvPr>
          <p:cNvSpPr>
            <a:spLocks noGrp="1"/>
          </p:cNvSpPr>
          <p:nvPr>
            <p:ph type="dt" sz="half" idx="10"/>
          </p:nvPr>
        </p:nvSpPr>
        <p:spPr/>
        <p:txBody>
          <a:bodyPr/>
          <a:lstStyle/>
          <a:p>
            <a:fld id="{9503DF17-4AB6-4238-A389-A568656994F8}" type="datetime4">
              <a:rPr lang="en-US" smtClean="0"/>
              <a:t>September 24, 2025</a:t>
            </a:fld>
            <a:endParaRPr lang="en-US" dirty="0"/>
          </a:p>
        </p:txBody>
      </p:sp>
      <p:sp>
        <p:nvSpPr>
          <p:cNvPr id="5" name="Slide Number Placeholder 4">
            <a:extLst>
              <a:ext uri="{FF2B5EF4-FFF2-40B4-BE49-F238E27FC236}">
                <a16:creationId xmlns:a16="http://schemas.microsoft.com/office/drawing/2014/main" id="{E4ABCB41-533D-CBAC-0912-DCFF36DE733B}"/>
              </a:ext>
            </a:extLst>
          </p:cNvPr>
          <p:cNvSpPr>
            <a:spLocks noGrp="1"/>
          </p:cNvSpPr>
          <p:nvPr>
            <p:ph type="sldNum" sz="quarter" idx="12"/>
          </p:nvPr>
        </p:nvSpPr>
        <p:spPr/>
        <p:txBody>
          <a:bodyPr/>
          <a:lstStyle/>
          <a:p>
            <a:fld id="{2C451916-448D-084F-871F-01BF4E2B7E7A}" type="slidenum">
              <a:rPr lang="en-US" smtClean="0"/>
              <a:t>24</a:t>
            </a:fld>
            <a:endParaRPr lang="en-US"/>
          </a:p>
        </p:txBody>
      </p:sp>
      <p:sp>
        <p:nvSpPr>
          <p:cNvPr id="6" name="Footer Placeholder 5">
            <a:extLst>
              <a:ext uri="{FF2B5EF4-FFF2-40B4-BE49-F238E27FC236}">
                <a16:creationId xmlns:a16="http://schemas.microsoft.com/office/drawing/2014/main" id="{C4D54F91-519B-3AD9-33CB-845B2D268900}"/>
              </a:ext>
            </a:extLst>
          </p:cNvPr>
          <p:cNvSpPr>
            <a:spLocks noGrp="1"/>
          </p:cNvSpPr>
          <p:nvPr>
            <p:ph type="ftr" sz="quarter" idx="11"/>
          </p:nvPr>
        </p:nvSpPr>
        <p:spPr/>
        <p:txBody>
          <a:bodyPr/>
          <a:lstStyle/>
          <a:p>
            <a:r>
              <a:rPr lang="en-US"/>
              <a:t>Human Foods Program</a:t>
            </a:r>
            <a:endParaRPr lang="en-US" dirty="0"/>
          </a:p>
        </p:txBody>
      </p:sp>
      <p:pic>
        <p:nvPicPr>
          <p:cNvPr id="11" name="Picture 10" descr="Graphical user interface, application, Word&#10;&#10;AI-generated content may be incorrect.">
            <a:extLst>
              <a:ext uri="{FF2B5EF4-FFF2-40B4-BE49-F238E27FC236}">
                <a16:creationId xmlns:a16="http://schemas.microsoft.com/office/drawing/2014/main" id="{EF895048-7C14-2213-B04A-8B8BDC7633F2}"/>
              </a:ext>
            </a:extLst>
          </p:cNvPr>
          <p:cNvPicPr>
            <a:picLocks noChangeAspect="1"/>
          </p:cNvPicPr>
          <p:nvPr/>
        </p:nvPicPr>
        <p:blipFill>
          <a:blip r:embed="rId3"/>
          <a:stretch>
            <a:fillRect/>
          </a:stretch>
        </p:blipFill>
        <p:spPr>
          <a:xfrm>
            <a:off x="1686560" y="1324335"/>
            <a:ext cx="8818880" cy="4960620"/>
          </a:xfrm>
          <a:prstGeom prst="rect">
            <a:avLst/>
          </a:prstGeom>
          <a:ln>
            <a:solidFill>
              <a:schemeClr val="bg1">
                <a:lumMod val="85000"/>
              </a:schemeClr>
            </a:solidFill>
          </a:ln>
        </p:spPr>
      </p:pic>
      <p:sp>
        <p:nvSpPr>
          <p:cNvPr id="3" name="Title 1">
            <a:extLst>
              <a:ext uri="{FF2B5EF4-FFF2-40B4-BE49-F238E27FC236}">
                <a16:creationId xmlns:a16="http://schemas.microsoft.com/office/drawing/2014/main" id="{F976F0D2-DE51-880E-0D90-B31A71811DB1}"/>
              </a:ext>
            </a:extLst>
          </p:cNvPr>
          <p:cNvSpPr txBox="1">
            <a:spLocks/>
          </p:cNvSpPr>
          <p:nvPr/>
        </p:nvSpPr>
        <p:spPr>
          <a:xfrm>
            <a:off x="346877" y="660759"/>
            <a:ext cx="10515600" cy="548640"/>
          </a:xfrm>
          <a:prstGeom prst="rect">
            <a:avLst/>
          </a:prstGeom>
        </p:spPr>
        <p:txBody>
          <a:bodyPr vert="horz" lIns="91440" tIns="45720" rIns="91440" bIns="45720" numCol="1" rtlCol="0" anchor="t">
            <a:normAutofit/>
          </a:bodyPr>
          <a:lstStyle>
            <a:lvl1pPr algn="l" defTabSz="914400" rtl="0" eaLnBrk="1" latinLnBrk="0" hangingPunct="1">
              <a:lnSpc>
                <a:spcPct val="90000"/>
              </a:lnSpc>
              <a:spcBef>
                <a:spcPct val="0"/>
              </a:spcBef>
              <a:buNone/>
              <a:defRPr sz="3000" b="1" kern="1200">
                <a:solidFill>
                  <a:srgbClr val="007DBB"/>
                </a:solidFill>
                <a:latin typeface="Arial" panose="020B0604020202020204" pitchFamily="34" charset="0"/>
                <a:ea typeface="+mj-ea"/>
                <a:cs typeface="Arial" panose="020B0604020202020204" pitchFamily="34" charset="0"/>
              </a:defRPr>
            </a:lvl1pPr>
          </a:lstStyle>
          <a:p>
            <a:r>
              <a:rPr lang="en-US" dirty="0"/>
              <a:t>Example 1: General Parameters Tab</a:t>
            </a:r>
          </a:p>
        </p:txBody>
      </p:sp>
    </p:spTree>
    <p:extLst>
      <p:ext uri="{BB962C8B-B14F-4D97-AF65-F5344CB8AC3E}">
        <p14:creationId xmlns:p14="http://schemas.microsoft.com/office/powerpoint/2010/main" val="30801373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FEE36D-0593-8E3C-1BD7-C6523B01B7D3}"/>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108266C2-8505-5AD5-4E69-8AA2CFE6711A}"/>
              </a:ext>
            </a:extLst>
          </p:cNvPr>
          <p:cNvSpPr>
            <a:spLocks noGrp="1"/>
          </p:cNvSpPr>
          <p:nvPr>
            <p:ph type="dt" sz="half" idx="10"/>
          </p:nvPr>
        </p:nvSpPr>
        <p:spPr/>
        <p:txBody>
          <a:bodyPr/>
          <a:lstStyle/>
          <a:p>
            <a:fld id="{9503DF17-4AB6-4238-A389-A568656994F8}" type="datetime4">
              <a:rPr lang="en-US" smtClean="0"/>
              <a:t>September 24, 2025</a:t>
            </a:fld>
            <a:endParaRPr lang="en-US" dirty="0"/>
          </a:p>
        </p:txBody>
      </p:sp>
      <p:sp>
        <p:nvSpPr>
          <p:cNvPr id="5" name="Slide Number Placeholder 4">
            <a:extLst>
              <a:ext uri="{FF2B5EF4-FFF2-40B4-BE49-F238E27FC236}">
                <a16:creationId xmlns:a16="http://schemas.microsoft.com/office/drawing/2014/main" id="{E59A1E6A-DB26-ADB6-6B76-19A906B066A9}"/>
              </a:ext>
            </a:extLst>
          </p:cNvPr>
          <p:cNvSpPr>
            <a:spLocks noGrp="1"/>
          </p:cNvSpPr>
          <p:nvPr>
            <p:ph type="sldNum" sz="quarter" idx="12"/>
          </p:nvPr>
        </p:nvSpPr>
        <p:spPr/>
        <p:txBody>
          <a:bodyPr/>
          <a:lstStyle/>
          <a:p>
            <a:fld id="{2C451916-448D-084F-871F-01BF4E2B7E7A}" type="slidenum">
              <a:rPr lang="en-US" smtClean="0"/>
              <a:t>25</a:t>
            </a:fld>
            <a:endParaRPr lang="en-US"/>
          </a:p>
        </p:txBody>
      </p:sp>
      <p:sp>
        <p:nvSpPr>
          <p:cNvPr id="6" name="Footer Placeholder 5">
            <a:extLst>
              <a:ext uri="{FF2B5EF4-FFF2-40B4-BE49-F238E27FC236}">
                <a16:creationId xmlns:a16="http://schemas.microsoft.com/office/drawing/2014/main" id="{B3A560DB-BD7C-B719-D7FD-1C069D458F74}"/>
              </a:ext>
            </a:extLst>
          </p:cNvPr>
          <p:cNvSpPr>
            <a:spLocks noGrp="1"/>
          </p:cNvSpPr>
          <p:nvPr>
            <p:ph type="ftr" sz="quarter" idx="11"/>
          </p:nvPr>
        </p:nvSpPr>
        <p:spPr/>
        <p:txBody>
          <a:bodyPr/>
          <a:lstStyle/>
          <a:p>
            <a:r>
              <a:rPr lang="en-US"/>
              <a:t>Human Foods Program</a:t>
            </a:r>
            <a:endParaRPr lang="en-US" dirty="0"/>
          </a:p>
        </p:txBody>
      </p:sp>
      <p:pic>
        <p:nvPicPr>
          <p:cNvPr id="7" name="Picture 6" descr="Graphical user interface, text, application, email&#10;&#10;AI-generated content may be incorrect.">
            <a:extLst>
              <a:ext uri="{FF2B5EF4-FFF2-40B4-BE49-F238E27FC236}">
                <a16:creationId xmlns:a16="http://schemas.microsoft.com/office/drawing/2014/main" id="{284B3C54-1A1C-9D82-FFD6-6D812A33E318}"/>
              </a:ext>
            </a:extLst>
          </p:cNvPr>
          <p:cNvPicPr>
            <a:picLocks noChangeAspect="1"/>
          </p:cNvPicPr>
          <p:nvPr/>
        </p:nvPicPr>
        <p:blipFill>
          <a:blip r:embed="rId3"/>
          <a:stretch>
            <a:fillRect/>
          </a:stretch>
        </p:blipFill>
        <p:spPr>
          <a:xfrm>
            <a:off x="1720973" y="1343692"/>
            <a:ext cx="8750054" cy="4921905"/>
          </a:xfrm>
          <a:prstGeom prst="rect">
            <a:avLst/>
          </a:prstGeom>
          <a:ln>
            <a:solidFill>
              <a:schemeClr val="bg1">
                <a:lumMod val="85000"/>
              </a:schemeClr>
            </a:solidFill>
          </a:ln>
        </p:spPr>
      </p:pic>
      <p:sp>
        <p:nvSpPr>
          <p:cNvPr id="3" name="Title 1">
            <a:extLst>
              <a:ext uri="{FF2B5EF4-FFF2-40B4-BE49-F238E27FC236}">
                <a16:creationId xmlns:a16="http://schemas.microsoft.com/office/drawing/2014/main" id="{5558C91A-930B-97E5-F5D6-8E205E05D0E4}"/>
              </a:ext>
            </a:extLst>
          </p:cNvPr>
          <p:cNvSpPr txBox="1">
            <a:spLocks/>
          </p:cNvSpPr>
          <p:nvPr/>
        </p:nvSpPr>
        <p:spPr>
          <a:xfrm>
            <a:off x="346877" y="660759"/>
            <a:ext cx="10515600" cy="548640"/>
          </a:xfrm>
          <a:prstGeom prst="rect">
            <a:avLst/>
          </a:prstGeom>
        </p:spPr>
        <p:txBody>
          <a:bodyPr vert="horz" lIns="91440" tIns="45720" rIns="91440" bIns="45720" numCol="1" rtlCol="0" anchor="t">
            <a:normAutofit/>
          </a:bodyPr>
          <a:lstStyle>
            <a:lvl1pPr algn="l" defTabSz="914400" rtl="0" eaLnBrk="1" latinLnBrk="0" hangingPunct="1">
              <a:lnSpc>
                <a:spcPct val="90000"/>
              </a:lnSpc>
              <a:spcBef>
                <a:spcPct val="0"/>
              </a:spcBef>
              <a:buNone/>
              <a:defRPr sz="3000" b="1" kern="1200">
                <a:solidFill>
                  <a:srgbClr val="007DBB"/>
                </a:solidFill>
                <a:latin typeface="Arial" panose="020B0604020202020204" pitchFamily="34" charset="0"/>
                <a:ea typeface="+mj-ea"/>
                <a:cs typeface="Arial" panose="020B0604020202020204" pitchFamily="34" charset="0"/>
              </a:defRPr>
            </a:lvl1pPr>
          </a:lstStyle>
          <a:p>
            <a:r>
              <a:rPr lang="en-US" dirty="0"/>
              <a:t>Example 1: Model Specifications Tab</a:t>
            </a:r>
          </a:p>
        </p:txBody>
      </p:sp>
    </p:spTree>
    <p:extLst>
      <p:ext uri="{BB962C8B-B14F-4D97-AF65-F5344CB8AC3E}">
        <p14:creationId xmlns:p14="http://schemas.microsoft.com/office/powerpoint/2010/main" val="25438081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960A4A-AFC5-589E-A5B5-92626033AD3D}"/>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88CEAE73-7042-4E59-2BF4-687C416F4EAA}"/>
              </a:ext>
            </a:extLst>
          </p:cNvPr>
          <p:cNvSpPr>
            <a:spLocks noGrp="1"/>
          </p:cNvSpPr>
          <p:nvPr>
            <p:ph type="dt" sz="half" idx="10"/>
          </p:nvPr>
        </p:nvSpPr>
        <p:spPr/>
        <p:txBody>
          <a:bodyPr/>
          <a:lstStyle/>
          <a:p>
            <a:fld id="{9503DF17-4AB6-4238-A389-A568656994F8}" type="datetime4">
              <a:rPr lang="en-US" smtClean="0"/>
              <a:t>September 24, 2025</a:t>
            </a:fld>
            <a:endParaRPr lang="en-US" dirty="0"/>
          </a:p>
        </p:txBody>
      </p:sp>
      <p:sp>
        <p:nvSpPr>
          <p:cNvPr id="5" name="Slide Number Placeholder 4">
            <a:extLst>
              <a:ext uri="{FF2B5EF4-FFF2-40B4-BE49-F238E27FC236}">
                <a16:creationId xmlns:a16="http://schemas.microsoft.com/office/drawing/2014/main" id="{2FC906A2-12C9-F5FC-18BD-47D1B3061F76}"/>
              </a:ext>
            </a:extLst>
          </p:cNvPr>
          <p:cNvSpPr>
            <a:spLocks noGrp="1"/>
          </p:cNvSpPr>
          <p:nvPr>
            <p:ph type="sldNum" sz="quarter" idx="12"/>
          </p:nvPr>
        </p:nvSpPr>
        <p:spPr/>
        <p:txBody>
          <a:bodyPr/>
          <a:lstStyle/>
          <a:p>
            <a:fld id="{2C451916-448D-084F-871F-01BF4E2B7E7A}" type="slidenum">
              <a:rPr lang="en-US" smtClean="0"/>
              <a:t>26</a:t>
            </a:fld>
            <a:endParaRPr lang="en-US"/>
          </a:p>
        </p:txBody>
      </p:sp>
      <p:sp>
        <p:nvSpPr>
          <p:cNvPr id="6" name="Footer Placeholder 5">
            <a:extLst>
              <a:ext uri="{FF2B5EF4-FFF2-40B4-BE49-F238E27FC236}">
                <a16:creationId xmlns:a16="http://schemas.microsoft.com/office/drawing/2014/main" id="{29BC089C-0133-FF62-6977-565EB0B90652}"/>
              </a:ext>
            </a:extLst>
          </p:cNvPr>
          <p:cNvSpPr>
            <a:spLocks noGrp="1"/>
          </p:cNvSpPr>
          <p:nvPr>
            <p:ph type="ftr" sz="quarter" idx="11"/>
          </p:nvPr>
        </p:nvSpPr>
        <p:spPr/>
        <p:txBody>
          <a:bodyPr/>
          <a:lstStyle/>
          <a:p>
            <a:r>
              <a:rPr lang="en-US"/>
              <a:t>Human Foods Program</a:t>
            </a:r>
            <a:endParaRPr lang="en-US" dirty="0"/>
          </a:p>
        </p:txBody>
      </p:sp>
      <p:pic>
        <p:nvPicPr>
          <p:cNvPr id="7" name="Picture 6" descr="Graphical user interface, text, application, Word&#10;&#10;AI-generated content may be incorrect.">
            <a:extLst>
              <a:ext uri="{FF2B5EF4-FFF2-40B4-BE49-F238E27FC236}">
                <a16:creationId xmlns:a16="http://schemas.microsoft.com/office/drawing/2014/main" id="{1285BC1F-32EA-94DC-0D9B-3F77E9D15933}"/>
              </a:ext>
            </a:extLst>
          </p:cNvPr>
          <p:cNvPicPr>
            <a:picLocks noChangeAspect="1"/>
          </p:cNvPicPr>
          <p:nvPr/>
        </p:nvPicPr>
        <p:blipFill>
          <a:blip r:embed="rId3"/>
          <a:stretch>
            <a:fillRect/>
          </a:stretch>
        </p:blipFill>
        <p:spPr>
          <a:xfrm>
            <a:off x="1755386" y="1363049"/>
            <a:ext cx="8681228" cy="4883191"/>
          </a:xfrm>
          <a:prstGeom prst="rect">
            <a:avLst/>
          </a:prstGeom>
          <a:ln>
            <a:solidFill>
              <a:schemeClr val="bg1">
                <a:lumMod val="85000"/>
              </a:schemeClr>
            </a:solidFill>
          </a:ln>
        </p:spPr>
      </p:pic>
      <p:sp>
        <p:nvSpPr>
          <p:cNvPr id="3" name="Title 1">
            <a:extLst>
              <a:ext uri="{FF2B5EF4-FFF2-40B4-BE49-F238E27FC236}">
                <a16:creationId xmlns:a16="http://schemas.microsoft.com/office/drawing/2014/main" id="{3173D9F7-B52A-C4B3-3965-3ACAB97DDBFB}"/>
              </a:ext>
            </a:extLst>
          </p:cNvPr>
          <p:cNvSpPr txBox="1">
            <a:spLocks/>
          </p:cNvSpPr>
          <p:nvPr/>
        </p:nvSpPr>
        <p:spPr>
          <a:xfrm>
            <a:off x="346877" y="660759"/>
            <a:ext cx="10515600" cy="548640"/>
          </a:xfrm>
          <a:prstGeom prst="rect">
            <a:avLst/>
          </a:prstGeom>
        </p:spPr>
        <p:txBody>
          <a:bodyPr vert="horz" lIns="91440" tIns="45720" rIns="91440" bIns="45720" numCol="1" rtlCol="0" anchor="t">
            <a:normAutofit/>
          </a:bodyPr>
          <a:lstStyle>
            <a:lvl1pPr algn="l" defTabSz="914400" rtl="0" eaLnBrk="1" latinLnBrk="0" hangingPunct="1">
              <a:lnSpc>
                <a:spcPct val="90000"/>
              </a:lnSpc>
              <a:spcBef>
                <a:spcPct val="0"/>
              </a:spcBef>
              <a:buNone/>
              <a:defRPr sz="3000" b="1" kern="1200">
                <a:solidFill>
                  <a:srgbClr val="007DBB"/>
                </a:solidFill>
                <a:latin typeface="Arial" panose="020B0604020202020204" pitchFamily="34" charset="0"/>
                <a:ea typeface="+mj-ea"/>
                <a:cs typeface="Arial" panose="020B0604020202020204" pitchFamily="34" charset="0"/>
              </a:defRPr>
            </a:lvl1pPr>
          </a:lstStyle>
          <a:p>
            <a:r>
              <a:rPr lang="en-US" dirty="0"/>
              <a:t>Example 1: Compound Selection Tab</a:t>
            </a:r>
          </a:p>
        </p:txBody>
      </p:sp>
    </p:spTree>
    <p:extLst>
      <p:ext uri="{BB962C8B-B14F-4D97-AF65-F5344CB8AC3E}">
        <p14:creationId xmlns:p14="http://schemas.microsoft.com/office/powerpoint/2010/main" val="265541449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38D35F-C423-9C21-1BE2-A5029925D86F}"/>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45914446-C2EA-0890-DD79-C8B1EE91A060}"/>
              </a:ext>
            </a:extLst>
          </p:cNvPr>
          <p:cNvSpPr>
            <a:spLocks noGrp="1"/>
          </p:cNvSpPr>
          <p:nvPr>
            <p:ph type="dt" sz="half" idx="10"/>
          </p:nvPr>
        </p:nvSpPr>
        <p:spPr/>
        <p:txBody>
          <a:bodyPr/>
          <a:lstStyle/>
          <a:p>
            <a:fld id="{9503DF17-4AB6-4238-A389-A568656994F8}" type="datetime4">
              <a:rPr lang="en-US" smtClean="0"/>
              <a:t>September 24, 2025</a:t>
            </a:fld>
            <a:endParaRPr lang="en-US" dirty="0"/>
          </a:p>
        </p:txBody>
      </p:sp>
      <p:sp>
        <p:nvSpPr>
          <p:cNvPr id="5" name="Slide Number Placeholder 4">
            <a:extLst>
              <a:ext uri="{FF2B5EF4-FFF2-40B4-BE49-F238E27FC236}">
                <a16:creationId xmlns:a16="http://schemas.microsoft.com/office/drawing/2014/main" id="{B57D9501-6B10-BCAC-9456-BC6A23DDB1BC}"/>
              </a:ext>
            </a:extLst>
          </p:cNvPr>
          <p:cNvSpPr>
            <a:spLocks noGrp="1"/>
          </p:cNvSpPr>
          <p:nvPr>
            <p:ph type="sldNum" sz="quarter" idx="12"/>
          </p:nvPr>
        </p:nvSpPr>
        <p:spPr/>
        <p:txBody>
          <a:bodyPr/>
          <a:lstStyle/>
          <a:p>
            <a:fld id="{2C451916-448D-084F-871F-01BF4E2B7E7A}" type="slidenum">
              <a:rPr lang="en-US" smtClean="0"/>
              <a:t>27</a:t>
            </a:fld>
            <a:endParaRPr lang="en-US"/>
          </a:p>
        </p:txBody>
      </p:sp>
      <p:sp>
        <p:nvSpPr>
          <p:cNvPr id="6" name="Footer Placeholder 5">
            <a:extLst>
              <a:ext uri="{FF2B5EF4-FFF2-40B4-BE49-F238E27FC236}">
                <a16:creationId xmlns:a16="http://schemas.microsoft.com/office/drawing/2014/main" id="{313C9F3B-D084-64D9-F1C6-309E3ECDC937}"/>
              </a:ext>
            </a:extLst>
          </p:cNvPr>
          <p:cNvSpPr>
            <a:spLocks noGrp="1"/>
          </p:cNvSpPr>
          <p:nvPr>
            <p:ph type="ftr" sz="quarter" idx="11"/>
          </p:nvPr>
        </p:nvSpPr>
        <p:spPr/>
        <p:txBody>
          <a:bodyPr/>
          <a:lstStyle/>
          <a:p>
            <a:r>
              <a:rPr lang="en-US"/>
              <a:t>Human Foods Program</a:t>
            </a:r>
            <a:endParaRPr lang="en-US" dirty="0"/>
          </a:p>
        </p:txBody>
      </p:sp>
      <p:pic>
        <p:nvPicPr>
          <p:cNvPr id="8" name="Picture 7" descr="Graphical user interface, table&#10;&#10;AI-generated content may be incorrect.">
            <a:extLst>
              <a:ext uri="{FF2B5EF4-FFF2-40B4-BE49-F238E27FC236}">
                <a16:creationId xmlns:a16="http://schemas.microsoft.com/office/drawing/2014/main" id="{6F06DF3A-4565-CCB6-E4A4-6DAB4F5D4080}"/>
              </a:ext>
            </a:extLst>
          </p:cNvPr>
          <p:cNvPicPr>
            <a:picLocks noChangeAspect="1"/>
          </p:cNvPicPr>
          <p:nvPr/>
        </p:nvPicPr>
        <p:blipFill>
          <a:blip r:embed="rId3"/>
          <a:stretch>
            <a:fillRect/>
          </a:stretch>
        </p:blipFill>
        <p:spPr>
          <a:xfrm>
            <a:off x="815152" y="1582885"/>
            <a:ext cx="4766497" cy="4311743"/>
          </a:xfrm>
          <a:prstGeom prst="rect">
            <a:avLst/>
          </a:prstGeom>
          <a:ln>
            <a:solidFill>
              <a:schemeClr val="bg1">
                <a:lumMod val="85000"/>
              </a:schemeClr>
            </a:solidFill>
          </a:ln>
        </p:spPr>
      </p:pic>
      <p:pic>
        <p:nvPicPr>
          <p:cNvPr id="10" name="Picture 9" descr="Graphical user interface, application&#10;&#10;AI-generated content may be incorrect.">
            <a:extLst>
              <a:ext uri="{FF2B5EF4-FFF2-40B4-BE49-F238E27FC236}">
                <a16:creationId xmlns:a16="http://schemas.microsoft.com/office/drawing/2014/main" id="{161430BE-25E3-E919-B5FE-B209326BC77E}"/>
              </a:ext>
            </a:extLst>
          </p:cNvPr>
          <p:cNvPicPr>
            <a:picLocks noChangeAspect="1"/>
          </p:cNvPicPr>
          <p:nvPr/>
        </p:nvPicPr>
        <p:blipFill>
          <a:blip r:embed="rId4"/>
          <a:stretch>
            <a:fillRect/>
          </a:stretch>
        </p:blipFill>
        <p:spPr>
          <a:xfrm>
            <a:off x="6610353" y="1582886"/>
            <a:ext cx="4600291" cy="4311742"/>
          </a:xfrm>
          <a:prstGeom prst="rect">
            <a:avLst/>
          </a:prstGeom>
          <a:ln>
            <a:solidFill>
              <a:schemeClr val="bg1">
                <a:lumMod val="85000"/>
              </a:schemeClr>
            </a:solidFill>
          </a:ln>
        </p:spPr>
      </p:pic>
      <p:sp>
        <p:nvSpPr>
          <p:cNvPr id="3" name="Title 1">
            <a:extLst>
              <a:ext uri="{FF2B5EF4-FFF2-40B4-BE49-F238E27FC236}">
                <a16:creationId xmlns:a16="http://schemas.microsoft.com/office/drawing/2014/main" id="{0CCD56F0-D191-194B-F52A-E160D40ADB1F}"/>
              </a:ext>
            </a:extLst>
          </p:cNvPr>
          <p:cNvSpPr txBox="1">
            <a:spLocks/>
          </p:cNvSpPr>
          <p:nvPr/>
        </p:nvSpPr>
        <p:spPr>
          <a:xfrm>
            <a:off x="346877" y="660759"/>
            <a:ext cx="10515600" cy="548640"/>
          </a:xfrm>
          <a:prstGeom prst="rect">
            <a:avLst/>
          </a:prstGeom>
        </p:spPr>
        <p:txBody>
          <a:bodyPr vert="horz" lIns="91440" tIns="45720" rIns="91440" bIns="45720" numCol="1" rtlCol="0" anchor="t">
            <a:normAutofit/>
          </a:bodyPr>
          <a:lstStyle>
            <a:lvl1pPr algn="l" defTabSz="914400" rtl="0" eaLnBrk="1" latinLnBrk="0" hangingPunct="1">
              <a:lnSpc>
                <a:spcPct val="90000"/>
              </a:lnSpc>
              <a:spcBef>
                <a:spcPct val="0"/>
              </a:spcBef>
              <a:buNone/>
              <a:defRPr sz="3000" b="1" kern="1200">
                <a:solidFill>
                  <a:srgbClr val="007DBB"/>
                </a:solidFill>
                <a:latin typeface="Arial" panose="020B0604020202020204" pitchFamily="34" charset="0"/>
                <a:ea typeface="+mj-ea"/>
                <a:cs typeface="Arial" panose="020B0604020202020204" pitchFamily="34" charset="0"/>
              </a:defRPr>
            </a:lvl1pPr>
          </a:lstStyle>
          <a:p>
            <a:r>
              <a:rPr lang="en-US" dirty="0"/>
              <a:t>Example 1: Bioactivity and Exposure Data Files</a:t>
            </a:r>
          </a:p>
        </p:txBody>
      </p:sp>
    </p:spTree>
    <p:extLst>
      <p:ext uri="{BB962C8B-B14F-4D97-AF65-F5344CB8AC3E}">
        <p14:creationId xmlns:p14="http://schemas.microsoft.com/office/powerpoint/2010/main" val="14678668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D33AAC-7DCB-7FC6-ACDF-AC8AE2F8413C}"/>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910B319B-5F16-9A09-6703-7CD04F83ACD7}"/>
              </a:ext>
            </a:extLst>
          </p:cNvPr>
          <p:cNvSpPr>
            <a:spLocks noGrp="1"/>
          </p:cNvSpPr>
          <p:nvPr>
            <p:ph type="dt" sz="half" idx="10"/>
          </p:nvPr>
        </p:nvSpPr>
        <p:spPr/>
        <p:txBody>
          <a:bodyPr/>
          <a:lstStyle/>
          <a:p>
            <a:fld id="{9503DF17-4AB6-4238-A389-A568656994F8}" type="datetime4">
              <a:rPr lang="en-US" smtClean="0"/>
              <a:t>September 24, 2025</a:t>
            </a:fld>
            <a:endParaRPr lang="en-US" dirty="0"/>
          </a:p>
        </p:txBody>
      </p:sp>
      <p:sp>
        <p:nvSpPr>
          <p:cNvPr id="5" name="Slide Number Placeholder 4">
            <a:extLst>
              <a:ext uri="{FF2B5EF4-FFF2-40B4-BE49-F238E27FC236}">
                <a16:creationId xmlns:a16="http://schemas.microsoft.com/office/drawing/2014/main" id="{189C4B58-4F80-B3A3-FBF1-CAB160031A43}"/>
              </a:ext>
            </a:extLst>
          </p:cNvPr>
          <p:cNvSpPr>
            <a:spLocks noGrp="1"/>
          </p:cNvSpPr>
          <p:nvPr>
            <p:ph type="sldNum" sz="quarter" idx="12"/>
          </p:nvPr>
        </p:nvSpPr>
        <p:spPr/>
        <p:txBody>
          <a:bodyPr/>
          <a:lstStyle/>
          <a:p>
            <a:fld id="{2C451916-448D-084F-871F-01BF4E2B7E7A}" type="slidenum">
              <a:rPr lang="en-US" smtClean="0"/>
              <a:t>28</a:t>
            </a:fld>
            <a:endParaRPr lang="en-US"/>
          </a:p>
        </p:txBody>
      </p:sp>
      <p:sp>
        <p:nvSpPr>
          <p:cNvPr id="6" name="Footer Placeholder 5">
            <a:extLst>
              <a:ext uri="{FF2B5EF4-FFF2-40B4-BE49-F238E27FC236}">
                <a16:creationId xmlns:a16="http://schemas.microsoft.com/office/drawing/2014/main" id="{38411211-636C-A683-3DC9-74274D8178AB}"/>
              </a:ext>
            </a:extLst>
          </p:cNvPr>
          <p:cNvSpPr>
            <a:spLocks noGrp="1"/>
          </p:cNvSpPr>
          <p:nvPr>
            <p:ph type="ftr" sz="quarter" idx="11"/>
          </p:nvPr>
        </p:nvSpPr>
        <p:spPr/>
        <p:txBody>
          <a:bodyPr/>
          <a:lstStyle/>
          <a:p>
            <a:r>
              <a:rPr lang="en-US"/>
              <a:t>Human Foods Program</a:t>
            </a:r>
            <a:endParaRPr lang="en-US" dirty="0"/>
          </a:p>
        </p:txBody>
      </p:sp>
      <p:pic>
        <p:nvPicPr>
          <p:cNvPr id="7" name="Picture 6" descr="Graphical user interface, text, application, Word&#10;&#10;AI-generated content may be incorrect.">
            <a:extLst>
              <a:ext uri="{FF2B5EF4-FFF2-40B4-BE49-F238E27FC236}">
                <a16:creationId xmlns:a16="http://schemas.microsoft.com/office/drawing/2014/main" id="{6B2BECB4-D494-9A98-C196-8177C78B716A}"/>
              </a:ext>
            </a:extLst>
          </p:cNvPr>
          <p:cNvPicPr>
            <a:picLocks noChangeAspect="1"/>
          </p:cNvPicPr>
          <p:nvPr/>
        </p:nvPicPr>
        <p:blipFill>
          <a:blip r:embed="rId3"/>
          <a:stretch>
            <a:fillRect/>
          </a:stretch>
        </p:blipFill>
        <p:spPr>
          <a:xfrm>
            <a:off x="1686560" y="1324335"/>
            <a:ext cx="8818880" cy="4960620"/>
          </a:xfrm>
          <a:prstGeom prst="rect">
            <a:avLst/>
          </a:prstGeom>
          <a:ln>
            <a:solidFill>
              <a:schemeClr val="bg1">
                <a:lumMod val="85000"/>
              </a:schemeClr>
            </a:solidFill>
          </a:ln>
        </p:spPr>
      </p:pic>
      <p:sp>
        <p:nvSpPr>
          <p:cNvPr id="3" name="Title 1">
            <a:extLst>
              <a:ext uri="{FF2B5EF4-FFF2-40B4-BE49-F238E27FC236}">
                <a16:creationId xmlns:a16="http://schemas.microsoft.com/office/drawing/2014/main" id="{24E3EAF1-4ADC-A2A3-E7F9-0513299F772D}"/>
              </a:ext>
            </a:extLst>
          </p:cNvPr>
          <p:cNvSpPr txBox="1">
            <a:spLocks/>
          </p:cNvSpPr>
          <p:nvPr/>
        </p:nvSpPr>
        <p:spPr>
          <a:xfrm>
            <a:off x="346877" y="660759"/>
            <a:ext cx="10515600" cy="548640"/>
          </a:xfrm>
          <a:prstGeom prst="rect">
            <a:avLst/>
          </a:prstGeom>
        </p:spPr>
        <p:txBody>
          <a:bodyPr vert="horz" lIns="91440" tIns="45720" rIns="91440" bIns="45720" numCol="1" rtlCol="0" anchor="t">
            <a:normAutofit/>
          </a:bodyPr>
          <a:lstStyle>
            <a:lvl1pPr algn="l" defTabSz="914400" rtl="0" eaLnBrk="1" latinLnBrk="0" hangingPunct="1">
              <a:lnSpc>
                <a:spcPct val="90000"/>
              </a:lnSpc>
              <a:spcBef>
                <a:spcPct val="0"/>
              </a:spcBef>
              <a:buNone/>
              <a:defRPr sz="3000" b="1" kern="1200">
                <a:solidFill>
                  <a:srgbClr val="007DBB"/>
                </a:solidFill>
                <a:latin typeface="Arial" panose="020B0604020202020204" pitchFamily="34" charset="0"/>
                <a:ea typeface="+mj-ea"/>
                <a:cs typeface="Arial" panose="020B0604020202020204" pitchFamily="34" charset="0"/>
              </a:defRPr>
            </a:lvl1pPr>
          </a:lstStyle>
          <a:p>
            <a:r>
              <a:rPr lang="en-US" dirty="0"/>
              <a:t>Example 1: Advanced Parameters Tab</a:t>
            </a:r>
          </a:p>
        </p:txBody>
      </p:sp>
    </p:spTree>
    <p:extLst>
      <p:ext uri="{BB962C8B-B14F-4D97-AF65-F5344CB8AC3E}">
        <p14:creationId xmlns:p14="http://schemas.microsoft.com/office/powerpoint/2010/main" val="1741680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853C90-F32D-D016-2120-E67E916B66B5}"/>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EDC52D03-D966-0228-3504-515F37DD5C38}"/>
              </a:ext>
            </a:extLst>
          </p:cNvPr>
          <p:cNvSpPr>
            <a:spLocks noGrp="1"/>
          </p:cNvSpPr>
          <p:nvPr>
            <p:ph type="dt" sz="half" idx="10"/>
          </p:nvPr>
        </p:nvSpPr>
        <p:spPr/>
        <p:txBody>
          <a:bodyPr/>
          <a:lstStyle/>
          <a:p>
            <a:fld id="{9503DF17-4AB6-4238-A389-A568656994F8}" type="datetime4">
              <a:rPr lang="en-US" smtClean="0"/>
              <a:t>September 24, 2025</a:t>
            </a:fld>
            <a:endParaRPr lang="en-US" dirty="0"/>
          </a:p>
        </p:txBody>
      </p:sp>
      <p:sp>
        <p:nvSpPr>
          <p:cNvPr id="5" name="Slide Number Placeholder 4">
            <a:extLst>
              <a:ext uri="{FF2B5EF4-FFF2-40B4-BE49-F238E27FC236}">
                <a16:creationId xmlns:a16="http://schemas.microsoft.com/office/drawing/2014/main" id="{E7490B1D-9A8B-56CE-13CD-F1CF35837200}"/>
              </a:ext>
            </a:extLst>
          </p:cNvPr>
          <p:cNvSpPr>
            <a:spLocks noGrp="1"/>
          </p:cNvSpPr>
          <p:nvPr>
            <p:ph type="sldNum" sz="quarter" idx="12"/>
          </p:nvPr>
        </p:nvSpPr>
        <p:spPr/>
        <p:txBody>
          <a:bodyPr/>
          <a:lstStyle/>
          <a:p>
            <a:fld id="{2C451916-448D-084F-871F-01BF4E2B7E7A}" type="slidenum">
              <a:rPr lang="en-US" smtClean="0"/>
              <a:t>29</a:t>
            </a:fld>
            <a:endParaRPr lang="en-US"/>
          </a:p>
        </p:txBody>
      </p:sp>
      <p:sp>
        <p:nvSpPr>
          <p:cNvPr id="6" name="Footer Placeholder 5">
            <a:extLst>
              <a:ext uri="{FF2B5EF4-FFF2-40B4-BE49-F238E27FC236}">
                <a16:creationId xmlns:a16="http://schemas.microsoft.com/office/drawing/2014/main" id="{DBA73805-382E-45BA-AF20-223466757C63}"/>
              </a:ext>
            </a:extLst>
          </p:cNvPr>
          <p:cNvSpPr>
            <a:spLocks noGrp="1"/>
          </p:cNvSpPr>
          <p:nvPr>
            <p:ph type="ftr" sz="quarter" idx="11"/>
          </p:nvPr>
        </p:nvSpPr>
        <p:spPr/>
        <p:txBody>
          <a:bodyPr/>
          <a:lstStyle/>
          <a:p>
            <a:r>
              <a:rPr lang="en-US"/>
              <a:t>Human Foods Program</a:t>
            </a:r>
            <a:endParaRPr lang="en-US" dirty="0"/>
          </a:p>
        </p:txBody>
      </p:sp>
      <p:pic>
        <p:nvPicPr>
          <p:cNvPr id="7" name="Picture 6" descr="Graphical user interface, table&#10;&#10;AI-generated content may be incorrect.">
            <a:extLst>
              <a:ext uri="{FF2B5EF4-FFF2-40B4-BE49-F238E27FC236}">
                <a16:creationId xmlns:a16="http://schemas.microsoft.com/office/drawing/2014/main" id="{B9F4C804-D394-3612-877C-EB941D7D8226}"/>
              </a:ext>
            </a:extLst>
          </p:cNvPr>
          <p:cNvPicPr>
            <a:picLocks noChangeAspect="1"/>
          </p:cNvPicPr>
          <p:nvPr/>
        </p:nvPicPr>
        <p:blipFill>
          <a:blip r:embed="rId3"/>
          <a:stretch>
            <a:fillRect/>
          </a:stretch>
        </p:blipFill>
        <p:spPr>
          <a:xfrm>
            <a:off x="1685051" y="1323486"/>
            <a:ext cx="8821898" cy="4962318"/>
          </a:xfrm>
          <a:prstGeom prst="rect">
            <a:avLst/>
          </a:prstGeom>
          <a:ln>
            <a:solidFill>
              <a:schemeClr val="bg1">
                <a:lumMod val="85000"/>
              </a:schemeClr>
            </a:solidFill>
          </a:ln>
        </p:spPr>
      </p:pic>
      <p:sp>
        <p:nvSpPr>
          <p:cNvPr id="3" name="Title 1">
            <a:extLst>
              <a:ext uri="{FF2B5EF4-FFF2-40B4-BE49-F238E27FC236}">
                <a16:creationId xmlns:a16="http://schemas.microsoft.com/office/drawing/2014/main" id="{38B88A0F-6195-BEA3-EC1C-9EF7EF1D00A2}"/>
              </a:ext>
            </a:extLst>
          </p:cNvPr>
          <p:cNvSpPr txBox="1">
            <a:spLocks/>
          </p:cNvSpPr>
          <p:nvPr/>
        </p:nvSpPr>
        <p:spPr>
          <a:xfrm>
            <a:off x="346877" y="660759"/>
            <a:ext cx="10515600" cy="548640"/>
          </a:xfrm>
          <a:prstGeom prst="rect">
            <a:avLst/>
          </a:prstGeom>
        </p:spPr>
        <p:txBody>
          <a:bodyPr vert="horz" lIns="91440" tIns="45720" rIns="91440" bIns="45720" numCol="1" rtlCol="0" anchor="t">
            <a:normAutofit/>
          </a:bodyPr>
          <a:lstStyle>
            <a:lvl1pPr algn="l" defTabSz="914400" rtl="0" eaLnBrk="1" latinLnBrk="0" hangingPunct="1">
              <a:lnSpc>
                <a:spcPct val="90000"/>
              </a:lnSpc>
              <a:spcBef>
                <a:spcPct val="0"/>
              </a:spcBef>
              <a:buNone/>
              <a:defRPr sz="3000" b="1" kern="1200">
                <a:solidFill>
                  <a:srgbClr val="007DBB"/>
                </a:solidFill>
                <a:latin typeface="Arial" panose="020B0604020202020204" pitchFamily="34" charset="0"/>
                <a:ea typeface="+mj-ea"/>
                <a:cs typeface="Arial" panose="020B0604020202020204" pitchFamily="34" charset="0"/>
              </a:defRPr>
            </a:lvl1pPr>
          </a:lstStyle>
          <a:p>
            <a:r>
              <a:rPr lang="en-US" dirty="0"/>
              <a:t>Example 1: Run Simulation Tab</a:t>
            </a:r>
          </a:p>
        </p:txBody>
      </p:sp>
    </p:spTree>
    <p:extLst>
      <p:ext uri="{BB962C8B-B14F-4D97-AF65-F5344CB8AC3E}">
        <p14:creationId xmlns:p14="http://schemas.microsoft.com/office/powerpoint/2010/main" val="8158351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86CE3D-E609-C546-8531-C3533919D9DD}"/>
              </a:ext>
            </a:extLst>
          </p:cNvPr>
          <p:cNvSpPr>
            <a:spLocks noGrp="1"/>
          </p:cNvSpPr>
          <p:nvPr>
            <p:ph type="ctrTitle"/>
          </p:nvPr>
        </p:nvSpPr>
        <p:spPr/>
        <p:txBody>
          <a:bodyPr>
            <a:normAutofit fontScale="90000"/>
          </a:bodyPr>
          <a:lstStyle/>
          <a:p>
            <a:pPr>
              <a:lnSpc>
                <a:spcPct val="111111"/>
              </a:lnSpc>
            </a:pPr>
            <a:r>
              <a:rPr lang="en-US" dirty="0"/>
              <a:t>Session III: </a:t>
            </a:r>
            <a:br>
              <a:rPr lang="en-US" dirty="0"/>
            </a:br>
            <a:r>
              <a:rPr lang="en-US" dirty="0"/>
              <a:t>In Vitro to In Vivo Extrapolation (IVIVE) Module</a:t>
            </a:r>
          </a:p>
        </p:txBody>
      </p:sp>
      <p:sp>
        <p:nvSpPr>
          <p:cNvPr id="4" name="Slide Number Placeholder 3">
            <a:extLst>
              <a:ext uri="{FF2B5EF4-FFF2-40B4-BE49-F238E27FC236}">
                <a16:creationId xmlns:a16="http://schemas.microsoft.com/office/drawing/2014/main" id="{B2D4D7FD-3E8A-4F6F-B3A4-2110D2ACF775}"/>
              </a:ext>
            </a:extLst>
          </p:cNvPr>
          <p:cNvSpPr>
            <a:spLocks noGrp="1"/>
          </p:cNvSpPr>
          <p:nvPr>
            <p:ph type="sldNum" sz="quarter" idx="12"/>
          </p:nvPr>
        </p:nvSpPr>
        <p:spPr/>
        <p:txBody>
          <a:bodyPr/>
          <a:lstStyle/>
          <a:p>
            <a:fld id="{2C451916-448D-084F-871F-01BF4E2B7E7A}" type="slidenum">
              <a:rPr lang="en-US" smtClean="0"/>
              <a:t>3</a:t>
            </a:fld>
            <a:endParaRPr lang="en-US"/>
          </a:p>
        </p:txBody>
      </p:sp>
      <p:sp>
        <p:nvSpPr>
          <p:cNvPr id="3" name="Footer Placeholder 2">
            <a:extLst>
              <a:ext uri="{FF2B5EF4-FFF2-40B4-BE49-F238E27FC236}">
                <a16:creationId xmlns:a16="http://schemas.microsoft.com/office/drawing/2014/main" id="{810A358F-B943-4689-A0E2-2C1BC2B51D4F}"/>
              </a:ext>
            </a:extLst>
          </p:cNvPr>
          <p:cNvSpPr>
            <a:spLocks noGrp="1"/>
          </p:cNvSpPr>
          <p:nvPr>
            <p:ph type="ftr" sz="quarter" idx="11"/>
          </p:nvPr>
        </p:nvSpPr>
        <p:spPr/>
        <p:txBody>
          <a:bodyPr/>
          <a:lstStyle/>
          <a:p>
            <a:r>
              <a:rPr lang="en-US"/>
              <a:t>Human Foods Program</a:t>
            </a:r>
            <a:endParaRPr lang="en-US" dirty="0"/>
          </a:p>
        </p:txBody>
      </p:sp>
      <p:sp>
        <p:nvSpPr>
          <p:cNvPr id="5" name="Date Placeholder 4">
            <a:extLst>
              <a:ext uri="{FF2B5EF4-FFF2-40B4-BE49-F238E27FC236}">
                <a16:creationId xmlns:a16="http://schemas.microsoft.com/office/drawing/2014/main" id="{8838B1DC-653F-408B-BFDE-03A10E5930E8}"/>
              </a:ext>
            </a:extLst>
          </p:cNvPr>
          <p:cNvSpPr>
            <a:spLocks noGrp="1"/>
          </p:cNvSpPr>
          <p:nvPr>
            <p:ph type="dt" sz="half" idx="10"/>
          </p:nvPr>
        </p:nvSpPr>
        <p:spPr/>
        <p:txBody>
          <a:bodyPr/>
          <a:lstStyle/>
          <a:p>
            <a:fld id="{6281E51C-9673-4B7A-8422-9B11FD6A9AE3}" type="datetime4">
              <a:rPr lang="en-US" smtClean="0"/>
              <a:t>September 24, 2025</a:t>
            </a:fld>
            <a:endParaRPr lang="en-US" dirty="0"/>
          </a:p>
        </p:txBody>
      </p:sp>
    </p:spTree>
    <p:extLst>
      <p:ext uri="{BB962C8B-B14F-4D97-AF65-F5344CB8AC3E}">
        <p14:creationId xmlns:p14="http://schemas.microsoft.com/office/powerpoint/2010/main" val="127733318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11FE7F-F66D-BD66-C11F-7608FEC386D5}"/>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1FC79D85-9C08-BD4B-F4F5-B196FF988FC6}"/>
              </a:ext>
            </a:extLst>
          </p:cNvPr>
          <p:cNvSpPr>
            <a:spLocks noGrp="1"/>
          </p:cNvSpPr>
          <p:nvPr>
            <p:ph type="dt" sz="half" idx="10"/>
          </p:nvPr>
        </p:nvSpPr>
        <p:spPr/>
        <p:txBody>
          <a:bodyPr/>
          <a:lstStyle/>
          <a:p>
            <a:fld id="{9503DF17-4AB6-4238-A389-A568656994F8}" type="datetime4">
              <a:rPr lang="en-US" smtClean="0"/>
              <a:t>September 24, 2025</a:t>
            </a:fld>
            <a:endParaRPr lang="en-US" dirty="0"/>
          </a:p>
        </p:txBody>
      </p:sp>
      <p:sp>
        <p:nvSpPr>
          <p:cNvPr id="5" name="Slide Number Placeholder 4">
            <a:extLst>
              <a:ext uri="{FF2B5EF4-FFF2-40B4-BE49-F238E27FC236}">
                <a16:creationId xmlns:a16="http://schemas.microsoft.com/office/drawing/2014/main" id="{65BC6923-3C17-A589-D675-9B0FCC2582FC}"/>
              </a:ext>
            </a:extLst>
          </p:cNvPr>
          <p:cNvSpPr>
            <a:spLocks noGrp="1"/>
          </p:cNvSpPr>
          <p:nvPr>
            <p:ph type="sldNum" sz="quarter" idx="12"/>
          </p:nvPr>
        </p:nvSpPr>
        <p:spPr/>
        <p:txBody>
          <a:bodyPr/>
          <a:lstStyle/>
          <a:p>
            <a:fld id="{2C451916-448D-084F-871F-01BF4E2B7E7A}" type="slidenum">
              <a:rPr lang="en-US" smtClean="0"/>
              <a:t>30</a:t>
            </a:fld>
            <a:endParaRPr lang="en-US"/>
          </a:p>
        </p:txBody>
      </p:sp>
      <p:sp>
        <p:nvSpPr>
          <p:cNvPr id="6" name="Footer Placeholder 5">
            <a:extLst>
              <a:ext uri="{FF2B5EF4-FFF2-40B4-BE49-F238E27FC236}">
                <a16:creationId xmlns:a16="http://schemas.microsoft.com/office/drawing/2014/main" id="{3B36C97E-EB14-E3E0-428F-B4E6946D19F4}"/>
              </a:ext>
            </a:extLst>
          </p:cNvPr>
          <p:cNvSpPr>
            <a:spLocks noGrp="1"/>
          </p:cNvSpPr>
          <p:nvPr>
            <p:ph type="ftr" sz="quarter" idx="11"/>
          </p:nvPr>
        </p:nvSpPr>
        <p:spPr/>
        <p:txBody>
          <a:bodyPr/>
          <a:lstStyle/>
          <a:p>
            <a:r>
              <a:rPr lang="en-US"/>
              <a:t>Human Foods Program</a:t>
            </a:r>
            <a:endParaRPr lang="en-US" dirty="0"/>
          </a:p>
        </p:txBody>
      </p:sp>
      <p:pic>
        <p:nvPicPr>
          <p:cNvPr id="7" name="Picture 6" descr="Graphical user interface, application&#10;&#10;AI-generated content may be incorrect.">
            <a:extLst>
              <a:ext uri="{FF2B5EF4-FFF2-40B4-BE49-F238E27FC236}">
                <a16:creationId xmlns:a16="http://schemas.microsoft.com/office/drawing/2014/main" id="{6A513A70-B6DB-75CF-D91F-BD05151796D4}"/>
              </a:ext>
            </a:extLst>
          </p:cNvPr>
          <p:cNvPicPr>
            <a:picLocks noChangeAspect="1"/>
          </p:cNvPicPr>
          <p:nvPr/>
        </p:nvPicPr>
        <p:blipFill>
          <a:blip r:embed="rId3"/>
          <a:stretch>
            <a:fillRect/>
          </a:stretch>
        </p:blipFill>
        <p:spPr>
          <a:xfrm>
            <a:off x="1624190" y="1289252"/>
            <a:ext cx="8943620" cy="5030786"/>
          </a:xfrm>
          <a:prstGeom prst="rect">
            <a:avLst/>
          </a:prstGeom>
          <a:ln>
            <a:solidFill>
              <a:schemeClr val="bg1">
                <a:lumMod val="85000"/>
              </a:schemeClr>
            </a:solidFill>
          </a:ln>
        </p:spPr>
      </p:pic>
      <p:sp>
        <p:nvSpPr>
          <p:cNvPr id="3" name="Title 1">
            <a:extLst>
              <a:ext uri="{FF2B5EF4-FFF2-40B4-BE49-F238E27FC236}">
                <a16:creationId xmlns:a16="http://schemas.microsoft.com/office/drawing/2014/main" id="{E163AFAF-CE86-A120-1B68-707AA6CE41D9}"/>
              </a:ext>
            </a:extLst>
          </p:cNvPr>
          <p:cNvSpPr txBox="1">
            <a:spLocks/>
          </p:cNvSpPr>
          <p:nvPr/>
        </p:nvSpPr>
        <p:spPr>
          <a:xfrm>
            <a:off x="346877" y="660759"/>
            <a:ext cx="10515600" cy="548640"/>
          </a:xfrm>
          <a:prstGeom prst="rect">
            <a:avLst/>
          </a:prstGeom>
        </p:spPr>
        <p:txBody>
          <a:bodyPr vert="horz" lIns="91440" tIns="45720" rIns="91440" bIns="45720" numCol="1" rtlCol="0" anchor="t">
            <a:normAutofit/>
          </a:bodyPr>
          <a:lstStyle>
            <a:lvl1pPr algn="l" defTabSz="914400" rtl="0" eaLnBrk="1" latinLnBrk="0" hangingPunct="1">
              <a:lnSpc>
                <a:spcPct val="90000"/>
              </a:lnSpc>
              <a:spcBef>
                <a:spcPct val="0"/>
              </a:spcBef>
              <a:buNone/>
              <a:defRPr sz="3000" b="1" kern="1200">
                <a:solidFill>
                  <a:srgbClr val="007DBB"/>
                </a:solidFill>
                <a:latin typeface="Arial" panose="020B0604020202020204" pitchFamily="34" charset="0"/>
                <a:ea typeface="+mj-ea"/>
                <a:cs typeface="Arial" panose="020B0604020202020204" pitchFamily="34" charset="0"/>
              </a:defRPr>
            </a:lvl1pPr>
          </a:lstStyle>
          <a:p>
            <a:r>
              <a:rPr lang="en-US" dirty="0"/>
              <a:t>Example 1: Run Simulation Tab</a:t>
            </a:r>
          </a:p>
        </p:txBody>
      </p:sp>
    </p:spTree>
    <p:extLst>
      <p:ext uri="{BB962C8B-B14F-4D97-AF65-F5344CB8AC3E}">
        <p14:creationId xmlns:p14="http://schemas.microsoft.com/office/powerpoint/2010/main" val="26099017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E69C76-C691-1AEE-6F41-52BBAC29DDE3}"/>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7E1EBA42-DB48-DACC-B89C-1DD2C4397B4D}"/>
              </a:ext>
            </a:extLst>
          </p:cNvPr>
          <p:cNvSpPr>
            <a:spLocks noGrp="1"/>
          </p:cNvSpPr>
          <p:nvPr>
            <p:ph type="dt" sz="half" idx="10"/>
          </p:nvPr>
        </p:nvSpPr>
        <p:spPr/>
        <p:txBody>
          <a:bodyPr/>
          <a:lstStyle/>
          <a:p>
            <a:fld id="{9503DF17-4AB6-4238-A389-A568656994F8}" type="datetime4">
              <a:rPr lang="en-US" smtClean="0"/>
              <a:t>September 24, 2025</a:t>
            </a:fld>
            <a:endParaRPr lang="en-US" dirty="0"/>
          </a:p>
        </p:txBody>
      </p:sp>
      <p:sp>
        <p:nvSpPr>
          <p:cNvPr id="5" name="Slide Number Placeholder 4">
            <a:extLst>
              <a:ext uri="{FF2B5EF4-FFF2-40B4-BE49-F238E27FC236}">
                <a16:creationId xmlns:a16="http://schemas.microsoft.com/office/drawing/2014/main" id="{B87DD918-4186-4BF3-194F-FC78B7E0010C}"/>
              </a:ext>
            </a:extLst>
          </p:cNvPr>
          <p:cNvSpPr>
            <a:spLocks noGrp="1"/>
          </p:cNvSpPr>
          <p:nvPr>
            <p:ph type="sldNum" sz="quarter" idx="12"/>
          </p:nvPr>
        </p:nvSpPr>
        <p:spPr/>
        <p:txBody>
          <a:bodyPr/>
          <a:lstStyle/>
          <a:p>
            <a:fld id="{2C451916-448D-084F-871F-01BF4E2B7E7A}" type="slidenum">
              <a:rPr lang="en-US" smtClean="0"/>
              <a:t>31</a:t>
            </a:fld>
            <a:endParaRPr lang="en-US"/>
          </a:p>
        </p:txBody>
      </p:sp>
      <p:sp>
        <p:nvSpPr>
          <p:cNvPr id="6" name="Footer Placeholder 5">
            <a:extLst>
              <a:ext uri="{FF2B5EF4-FFF2-40B4-BE49-F238E27FC236}">
                <a16:creationId xmlns:a16="http://schemas.microsoft.com/office/drawing/2014/main" id="{32C4603F-68CF-3307-51A1-0C2512386E0E}"/>
              </a:ext>
            </a:extLst>
          </p:cNvPr>
          <p:cNvSpPr>
            <a:spLocks noGrp="1"/>
          </p:cNvSpPr>
          <p:nvPr>
            <p:ph type="ftr" sz="quarter" idx="11"/>
          </p:nvPr>
        </p:nvSpPr>
        <p:spPr/>
        <p:txBody>
          <a:bodyPr/>
          <a:lstStyle/>
          <a:p>
            <a:r>
              <a:rPr lang="en-US"/>
              <a:t>Human Foods Program</a:t>
            </a:r>
            <a:endParaRPr lang="en-US" dirty="0"/>
          </a:p>
        </p:txBody>
      </p:sp>
      <p:pic>
        <p:nvPicPr>
          <p:cNvPr id="8" name="Picture 7" descr="Chart, scatter chart&#10;&#10;AI-generated content may be incorrect.">
            <a:extLst>
              <a:ext uri="{FF2B5EF4-FFF2-40B4-BE49-F238E27FC236}">
                <a16:creationId xmlns:a16="http://schemas.microsoft.com/office/drawing/2014/main" id="{6B29F598-D5F3-E670-6A7A-5D8D24981FC7}"/>
              </a:ext>
            </a:extLst>
          </p:cNvPr>
          <p:cNvPicPr>
            <a:picLocks noChangeAspect="1"/>
          </p:cNvPicPr>
          <p:nvPr/>
        </p:nvPicPr>
        <p:blipFill>
          <a:blip r:embed="rId3"/>
          <a:stretch>
            <a:fillRect/>
          </a:stretch>
        </p:blipFill>
        <p:spPr>
          <a:xfrm>
            <a:off x="1624189" y="1289252"/>
            <a:ext cx="8943621" cy="5030786"/>
          </a:xfrm>
          <a:prstGeom prst="rect">
            <a:avLst/>
          </a:prstGeom>
          <a:ln>
            <a:solidFill>
              <a:schemeClr val="bg1">
                <a:lumMod val="85000"/>
              </a:schemeClr>
            </a:solidFill>
          </a:ln>
        </p:spPr>
      </p:pic>
      <p:sp>
        <p:nvSpPr>
          <p:cNvPr id="3" name="Title 1">
            <a:extLst>
              <a:ext uri="{FF2B5EF4-FFF2-40B4-BE49-F238E27FC236}">
                <a16:creationId xmlns:a16="http://schemas.microsoft.com/office/drawing/2014/main" id="{26A030ED-55D5-D7EC-E056-00CFDAF2F113}"/>
              </a:ext>
            </a:extLst>
          </p:cNvPr>
          <p:cNvSpPr txBox="1">
            <a:spLocks/>
          </p:cNvSpPr>
          <p:nvPr/>
        </p:nvSpPr>
        <p:spPr>
          <a:xfrm>
            <a:off x="346877" y="660759"/>
            <a:ext cx="10515600" cy="548640"/>
          </a:xfrm>
          <a:prstGeom prst="rect">
            <a:avLst/>
          </a:prstGeom>
        </p:spPr>
        <p:txBody>
          <a:bodyPr vert="horz" lIns="91440" tIns="45720" rIns="91440" bIns="45720" numCol="1" rtlCol="0" anchor="t">
            <a:normAutofit/>
          </a:bodyPr>
          <a:lstStyle>
            <a:lvl1pPr algn="l" defTabSz="914400" rtl="0" eaLnBrk="1" latinLnBrk="0" hangingPunct="1">
              <a:lnSpc>
                <a:spcPct val="90000"/>
              </a:lnSpc>
              <a:spcBef>
                <a:spcPct val="0"/>
              </a:spcBef>
              <a:buNone/>
              <a:defRPr sz="3000" b="1" kern="1200">
                <a:solidFill>
                  <a:srgbClr val="007DBB"/>
                </a:solidFill>
                <a:latin typeface="Arial" panose="020B0604020202020204" pitchFamily="34" charset="0"/>
                <a:ea typeface="+mj-ea"/>
                <a:cs typeface="Arial" panose="020B0604020202020204" pitchFamily="34" charset="0"/>
              </a:defRPr>
            </a:lvl1pPr>
          </a:lstStyle>
          <a:p>
            <a:r>
              <a:rPr lang="en-US" dirty="0"/>
              <a:t>Example 1: Run Simulation Tab</a:t>
            </a:r>
          </a:p>
        </p:txBody>
      </p:sp>
    </p:spTree>
    <p:extLst>
      <p:ext uri="{BB962C8B-B14F-4D97-AF65-F5344CB8AC3E}">
        <p14:creationId xmlns:p14="http://schemas.microsoft.com/office/powerpoint/2010/main" val="30463131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44F68E-3887-D301-FFC1-D8CD2EC1F8EA}"/>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E52CA948-639E-79CB-47B1-B182C2DFFB9C}"/>
              </a:ext>
            </a:extLst>
          </p:cNvPr>
          <p:cNvSpPr>
            <a:spLocks noGrp="1"/>
          </p:cNvSpPr>
          <p:nvPr>
            <p:ph type="dt" sz="half" idx="10"/>
          </p:nvPr>
        </p:nvSpPr>
        <p:spPr/>
        <p:txBody>
          <a:bodyPr/>
          <a:lstStyle/>
          <a:p>
            <a:fld id="{9503DF17-4AB6-4238-A389-A568656994F8}" type="datetime4">
              <a:rPr lang="en-US" smtClean="0"/>
              <a:t>September 24, 2025</a:t>
            </a:fld>
            <a:endParaRPr lang="en-US" dirty="0"/>
          </a:p>
        </p:txBody>
      </p:sp>
      <p:sp>
        <p:nvSpPr>
          <p:cNvPr id="5" name="Slide Number Placeholder 4">
            <a:extLst>
              <a:ext uri="{FF2B5EF4-FFF2-40B4-BE49-F238E27FC236}">
                <a16:creationId xmlns:a16="http://schemas.microsoft.com/office/drawing/2014/main" id="{DE57CEFB-6778-26FF-BF61-ED0E8A52D234}"/>
              </a:ext>
            </a:extLst>
          </p:cNvPr>
          <p:cNvSpPr>
            <a:spLocks noGrp="1"/>
          </p:cNvSpPr>
          <p:nvPr>
            <p:ph type="sldNum" sz="quarter" idx="12"/>
          </p:nvPr>
        </p:nvSpPr>
        <p:spPr/>
        <p:txBody>
          <a:bodyPr/>
          <a:lstStyle/>
          <a:p>
            <a:fld id="{2C451916-448D-084F-871F-01BF4E2B7E7A}" type="slidenum">
              <a:rPr lang="en-US" smtClean="0"/>
              <a:t>32</a:t>
            </a:fld>
            <a:endParaRPr lang="en-US"/>
          </a:p>
        </p:txBody>
      </p:sp>
      <p:sp>
        <p:nvSpPr>
          <p:cNvPr id="6" name="Footer Placeholder 5">
            <a:extLst>
              <a:ext uri="{FF2B5EF4-FFF2-40B4-BE49-F238E27FC236}">
                <a16:creationId xmlns:a16="http://schemas.microsoft.com/office/drawing/2014/main" id="{FA287DCB-D827-5988-851F-6ACFD0F20FA0}"/>
              </a:ext>
            </a:extLst>
          </p:cNvPr>
          <p:cNvSpPr>
            <a:spLocks noGrp="1"/>
          </p:cNvSpPr>
          <p:nvPr>
            <p:ph type="ftr" sz="quarter" idx="11"/>
          </p:nvPr>
        </p:nvSpPr>
        <p:spPr/>
        <p:txBody>
          <a:bodyPr/>
          <a:lstStyle/>
          <a:p>
            <a:r>
              <a:rPr lang="en-US"/>
              <a:t>Human Foods Program</a:t>
            </a:r>
            <a:endParaRPr lang="en-US" dirty="0"/>
          </a:p>
        </p:txBody>
      </p:sp>
      <p:pic>
        <p:nvPicPr>
          <p:cNvPr id="7" name="Picture 6" descr="Graphical user interface, text, application, email&#10;&#10;AI-generated content may be incorrect.">
            <a:extLst>
              <a:ext uri="{FF2B5EF4-FFF2-40B4-BE49-F238E27FC236}">
                <a16:creationId xmlns:a16="http://schemas.microsoft.com/office/drawing/2014/main" id="{6D56D77D-543D-57FE-A044-3837BD440479}"/>
              </a:ext>
            </a:extLst>
          </p:cNvPr>
          <p:cNvPicPr>
            <a:picLocks noChangeAspect="1"/>
          </p:cNvPicPr>
          <p:nvPr/>
        </p:nvPicPr>
        <p:blipFill>
          <a:blip r:embed="rId3"/>
          <a:stretch>
            <a:fillRect/>
          </a:stretch>
        </p:blipFill>
        <p:spPr>
          <a:xfrm>
            <a:off x="1662417" y="1310755"/>
            <a:ext cx="8867165" cy="4987780"/>
          </a:xfrm>
          <a:prstGeom prst="rect">
            <a:avLst/>
          </a:prstGeom>
          <a:ln>
            <a:solidFill>
              <a:schemeClr val="bg1">
                <a:lumMod val="85000"/>
              </a:schemeClr>
            </a:solidFill>
          </a:ln>
        </p:spPr>
      </p:pic>
      <p:sp>
        <p:nvSpPr>
          <p:cNvPr id="3" name="Title 1">
            <a:extLst>
              <a:ext uri="{FF2B5EF4-FFF2-40B4-BE49-F238E27FC236}">
                <a16:creationId xmlns:a16="http://schemas.microsoft.com/office/drawing/2014/main" id="{8CBC458C-DF28-0845-5B1A-A13B8B3B8A59}"/>
              </a:ext>
            </a:extLst>
          </p:cNvPr>
          <p:cNvSpPr txBox="1">
            <a:spLocks/>
          </p:cNvSpPr>
          <p:nvPr/>
        </p:nvSpPr>
        <p:spPr>
          <a:xfrm>
            <a:off x="346877" y="660759"/>
            <a:ext cx="10515600" cy="548640"/>
          </a:xfrm>
          <a:prstGeom prst="rect">
            <a:avLst/>
          </a:prstGeom>
        </p:spPr>
        <p:txBody>
          <a:bodyPr vert="horz" lIns="91440" tIns="45720" rIns="91440" bIns="45720" numCol="1" rtlCol="0" anchor="t">
            <a:normAutofit/>
          </a:bodyPr>
          <a:lstStyle>
            <a:lvl1pPr algn="l" defTabSz="914400" rtl="0" eaLnBrk="1" latinLnBrk="0" hangingPunct="1">
              <a:lnSpc>
                <a:spcPct val="90000"/>
              </a:lnSpc>
              <a:spcBef>
                <a:spcPct val="0"/>
              </a:spcBef>
              <a:buNone/>
              <a:defRPr sz="3000" b="1" kern="1200">
                <a:solidFill>
                  <a:srgbClr val="007DBB"/>
                </a:solidFill>
                <a:latin typeface="Arial" panose="020B0604020202020204" pitchFamily="34" charset="0"/>
                <a:ea typeface="+mj-ea"/>
                <a:cs typeface="Arial" panose="020B0604020202020204" pitchFamily="34" charset="0"/>
              </a:defRPr>
            </a:lvl1pPr>
          </a:lstStyle>
          <a:p>
            <a:r>
              <a:rPr lang="en-US" dirty="0"/>
              <a:t>Example 1: Run Simulation Tab</a:t>
            </a:r>
          </a:p>
        </p:txBody>
      </p:sp>
    </p:spTree>
    <p:extLst>
      <p:ext uri="{BB962C8B-B14F-4D97-AF65-F5344CB8AC3E}">
        <p14:creationId xmlns:p14="http://schemas.microsoft.com/office/powerpoint/2010/main" val="13926219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D8D923-7830-F881-F701-097DD71EA1C3}"/>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1A5ACA43-1EF4-953A-F58C-7F4B188C0212}"/>
              </a:ext>
            </a:extLst>
          </p:cNvPr>
          <p:cNvSpPr>
            <a:spLocks noGrp="1"/>
          </p:cNvSpPr>
          <p:nvPr>
            <p:ph type="dt" sz="half" idx="10"/>
          </p:nvPr>
        </p:nvSpPr>
        <p:spPr/>
        <p:txBody>
          <a:bodyPr/>
          <a:lstStyle/>
          <a:p>
            <a:fld id="{9503DF17-4AB6-4238-A389-A568656994F8}" type="datetime4">
              <a:rPr lang="en-US" smtClean="0"/>
              <a:t>September 24, 2025</a:t>
            </a:fld>
            <a:endParaRPr lang="en-US" dirty="0"/>
          </a:p>
        </p:txBody>
      </p:sp>
      <p:sp>
        <p:nvSpPr>
          <p:cNvPr id="5" name="Slide Number Placeholder 4">
            <a:extLst>
              <a:ext uri="{FF2B5EF4-FFF2-40B4-BE49-F238E27FC236}">
                <a16:creationId xmlns:a16="http://schemas.microsoft.com/office/drawing/2014/main" id="{2A9C92B8-C7F2-FD96-0A2A-A9C9D19EEDF4}"/>
              </a:ext>
            </a:extLst>
          </p:cNvPr>
          <p:cNvSpPr>
            <a:spLocks noGrp="1"/>
          </p:cNvSpPr>
          <p:nvPr>
            <p:ph type="sldNum" sz="quarter" idx="12"/>
          </p:nvPr>
        </p:nvSpPr>
        <p:spPr/>
        <p:txBody>
          <a:bodyPr/>
          <a:lstStyle/>
          <a:p>
            <a:fld id="{2C451916-448D-084F-871F-01BF4E2B7E7A}" type="slidenum">
              <a:rPr lang="en-US" smtClean="0"/>
              <a:t>33</a:t>
            </a:fld>
            <a:endParaRPr lang="en-US"/>
          </a:p>
        </p:txBody>
      </p:sp>
      <p:sp>
        <p:nvSpPr>
          <p:cNvPr id="6" name="Footer Placeholder 5">
            <a:extLst>
              <a:ext uri="{FF2B5EF4-FFF2-40B4-BE49-F238E27FC236}">
                <a16:creationId xmlns:a16="http://schemas.microsoft.com/office/drawing/2014/main" id="{38227FB3-698F-58B1-A918-56D71A291269}"/>
              </a:ext>
            </a:extLst>
          </p:cNvPr>
          <p:cNvSpPr>
            <a:spLocks noGrp="1"/>
          </p:cNvSpPr>
          <p:nvPr>
            <p:ph type="ftr" sz="quarter" idx="11"/>
          </p:nvPr>
        </p:nvSpPr>
        <p:spPr/>
        <p:txBody>
          <a:bodyPr/>
          <a:lstStyle/>
          <a:p>
            <a:r>
              <a:rPr lang="en-US"/>
              <a:t>Human Foods Program</a:t>
            </a:r>
            <a:endParaRPr lang="en-US" dirty="0"/>
          </a:p>
        </p:txBody>
      </p:sp>
      <p:pic>
        <p:nvPicPr>
          <p:cNvPr id="7" name="Picture 6" descr="Chart, scatter chart&#10;&#10;AI-generated content may be incorrect.">
            <a:extLst>
              <a:ext uri="{FF2B5EF4-FFF2-40B4-BE49-F238E27FC236}">
                <a16:creationId xmlns:a16="http://schemas.microsoft.com/office/drawing/2014/main" id="{62FD0A18-FF01-1E2A-0765-C56448F4B992}"/>
              </a:ext>
            </a:extLst>
          </p:cNvPr>
          <p:cNvPicPr>
            <a:picLocks noChangeAspect="1"/>
          </p:cNvPicPr>
          <p:nvPr/>
        </p:nvPicPr>
        <p:blipFill>
          <a:blip r:embed="rId3"/>
          <a:stretch>
            <a:fillRect/>
          </a:stretch>
        </p:blipFill>
        <p:spPr>
          <a:xfrm>
            <a:off x="1693299" y="1328126"/>
            <a:ext cx="8805402" cy="4953038"/>
          </a:xfrm>
          <a:prstGeom prst="rect">
            <a:avLst/>
          </a:prstGeom>
          <a:ln>
            <a:solidFill>
              <a:schemeClr val="bg1">
                <a:lumMod val="85000"/>
              </a:schemeClr>
            </a:solidFill>
          </a:ln>
        </p:spPr>
      </p:pic>
      <p:sp>
        <p:nvSpPr>
          <p:cNvPr id="3" name="Title 1">
            <a:extLst>
              <a:ext uri="{FF2B5EF4-FFF2-40B4-BE49-F238E27FC236}">
                <a16:creationId xmlns:a16="http://schemas.microsoft.com/office/drawing/2014/main" id="{C066F102-4431-88D4-637B-593E1FF43817}"/>
              </a:ext>
            </a:extLst>
          </p:cNvPr>
          <p:cNvSpPr txBox="1">
            <a:spLocks/>
          </p:cNvSpPr>
          <p:nvPr/>
        </p:nvSpPr>
        <p:spPr>
          <a:xfrm>
            <a:off x="346877" y="660759"/>
            <a:ext cx="10515600" cy="548640"/>
          </a:xfrm>
          <a:prstGeom prst="rect">
            <a:avLst/>
          </a:prstGeom>
        </p:spPr>
        <p:txBody>
          <a:bodyPr vert="horz" lIns="91440" tIns="45720" rIns="91440" bIns="45720" numCol="1" rtlCol="0" anchor="t">
            <a:normAutofit/>
          </a:bodyPr>
          <a:lstStyle>
            <a:lvl1pPr algn="l" defTabSz="914400" rtl="0" eaLnBrk="1" latinLnBrk="0" hangingPunct="1">
              <a:lnSpc>
                <a:spcPct val="90000"/>
              </a:lnSpc>
              <a:spcBef>
                <a:spcPct val="0"/>
              </a:spcBef>
              <a:buNone/>
              <a:defRPr sz="3000" b="1" kern="1200">
                <a:solidFill>
                  <a:srgbClr val="007DBB"/>
                </a:solidFill>
                <a:latin typeface="Arial" panose="020B0604020202020204" pitchFamily="34" charset="0"/>
                <a:ea typeface="+mj-ea"/>
                <a:cs typeface="Arial" panose="020B0604020202020204" pitchFamily="34" charset="0"/>
              </a:defRPr>
            </a:lvl1pPr>
          </a:lstStyle>
          <a:p>
            <a:r>
              <a:rPr lang="en-US" dirty="0"/>
              <a:t>Example 1: Run Simulation Tab</a:t>
            </a:r>
          </a:p>
        </p:txBody>
      </p:sp>
    </p:spTree>
    <p:extLst>
      <p:ext uri="{BB962C8B-B14F-4D97-AF65-F5344CB8AC3E}">
        <p14:creationId xmlns:p14="http://schemas.microsoft.com/office/powerpoint/2010/main" val="145755606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6DE347-5766-2D2D-DE86-60C79675F3F8}"/>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9752C19-1E52-441A-72DC-897EF76E89AF}"/>
              </a:ext>
            </a:extLst>
          </p:cNvPr>
          <p:cNvSpPr>
            <a:spLocks noGrp="1"/>
          </p:cNvSpPr>
          <p:nvPr>
            <p:ph idx="1"/>
          </p:nvPr>
        </p:nvSpPr>
        <p:spPr>
          <a:xfrm>
            <a:off x="912585" y="1390456"/>
            <a:ext cx="10192657" cy="4962525"/>
          </a:xfrm>
        </p:spPr>
        <p:txBody>
          <a:bodyPr>
            <a:normAutofit fontScale="92500" lnSpcReduction="20000"/>
          </a:bodyPr>
          <a:lstStyle/>
          <a:p>
            <a:r>
              <a:rPr lang="en-US" dirty="0"/>
              <a:t>Obtain the oral equivalent doses (OEDs) of four direct food additives using the </a:t>
            </a:r>
            <a:r>
              <a:rPr lang="en-US" dirty="0" err="1"/>
              <a:t>pbtk</a:t>
            </a:r>
            <a:r>
              <a:rPr lang="en-US" dirty="0"/>
              <a:t> model</a:t>
            </a:r>
            <a:br>
              <a:rPr lang="en-US" dirty="0"/>
            </a:br>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marL="457200" lvl="1" indent="0">
              <a:buNone/>
            </a:pPr>
            <a:endParaRPr lang="en-US" dirty="0"/>
          </a:p>
          <a:p>
            <a:r>
              <a:rPr lang="en-US" dirty="0"/>
              <a:t>Do not use the available in silico parameters</a:t>
            </a:r>
          </a:p>
          <a:p>
            <a:r>
              <a:rPr lang="en-US" dirty="0"/>
              <a:t>Run 500 Monte Carlo steady state samples</a:t>
            </a:r>
          </a:p>
          <a:p>
            <a:r>
              <a:rPr lang="en-US" dirty="0"/>
              <a:t>Return the all OED samples</a:t>
            </a:r>
          </a:p>
          <a:p>
            <a:r>
              <a:rPr lang="en-US" dirty="0"/>
              <a:t>Use the Honda1 IVIVE assumption</a:t>
            </a:r>
          </a:p>
          <a:p>
            <a:endParaRPr lang="en-US" dirty="0"/>
          </a:p>
        </p:txBody>
      </p:sp>
      <p:sp>
        <p:nvSpPr>
          <p:cNvPr id="4" name="Date Placeholder 3">
            <a:extLst>
              <a:ext uri="{FF2B5EF4-FFF2-40B4-BE49-F238E27FC236}">
                <a16:creationId xmlns:a16="http://schemas.microsoft.com/office/drawing/2014/main" id="{38E0D39F-09B6-6D69-3D19-BD4453639A1C}"/>
              </a:ext>
            </a:extLst>
          </p:cNvPr>
          <p:cNvSpPr>
            <a:spLocks noGrp="1"/>
          </p:cNvSpPr>
          <p:nvPr>
            <p:ph type="dt" sz="half" idx="10"/>
          </p:nvPr>
        </p:nvSpPr>
        <p:spPr/>
        <p:txBody>
          <a:bodyPr/>
          <a:lstStyle/>
          <a:p>
            <a:fld id="{9503DF17-4AB6-4238-A389-A568656994F8}" type="datetime4">
              <a:rPr lang="en-US" smtClean="0"/>
              <a:t>September 24, 2025</a:t>
            </a:fld>
            <a:endParaRPr lang="en-US" dirty="0"/>
          </a:p>
        </p:txBody>
      </p:sp>
      <p:sp>
        <p:nvSpPr>
          <p:cNvPr id="5" name="Slide Number Placeholder 4">
            <a:extLst>
              <a:ext uri="{FF2B5EF4-FFF2-40B4-BE49-F238E27FC236}">
                <a16:creationId xmlns:a16="http://schemas.microsoft.com/office/drawing/2014/main" id="{50478085-764C-A124-2293-922AB102E064}"/>
              </a:ext>
            </a:extLst>
          </p:cNvPr>
          <p:cNvSpPr>
            <a:spLocks noGrp="1"/>
          </p:cNvSpPr>
          <p:nvPr>
            <p:ph type="sldNum" sz="quarter" idx="12"/>
          </p:nvPr>
        </p:nvSpPr>
        <p:spPr/>
        <p:txBody>
          <a:bodyPr/>
          <a:lstStyle/>
          <a:p>
            <a:fld id="{2C451916-448D-084F-871F-01BF4E2B7E7A}" type="slidenum">
              <a:rPr lang="en-US" smtClean="0"/>
              <a:t>34</a:t>
            </a:fld>
            <a:endParaRPr lang="en-US"/>
          </a:p>
        </p:txBody>
      </p:sp>
      <p:sp>
        <p:nvSpPr>
          <p:cNvPr id="6" name="Footer Placeholder 5">
            <a:extLst>
              <a:ext uri="{FF2B5EF4-FFF2-40B4-BE49-F238E27FC236}">
                <a16:creationId xmlns:a16="http://schemas.microsoft.com/office/drawing/2014/main" id="{77A4A6B0-1D47-9FCB-5621-057B853437DA}"/>
              </a:ext>
            </a:extLst>
          </p:cNvPr>
          <p:cNvSpPr>
            <a:spLocks noGrp="1"/>
          </p:cNvSpPr>
          <p:nvPr>
            <p:ph type="ftr" sz="quarter" idx="11"/>
          </p:nvPr>
        </p:nvSpPr>
        <p:spPr/>
        <p:txBody>
          <a:bodyPr/>
          <a:lstStyle/>
          <a:p>
            <a:r>
              <a:rPr lang="en-US"/>
              <a:t>Human Foods Program</a:t>
            </a:r>
            <a:endParaRPr lang="en-US" dirty="0"/>
          </a:p>
        </p:txBody>
      </p:sp>
      <p:graphicFrame>
        <p:nvGraphicFramePr>
          <p:cNvPr id="8" name="Table 7">
            <a:extLst>
              <a:ext uri="{FF2B5EF4-FFF2-40B4-BE49-F238E27FC236}">
                <a16:creationId xmlns:a16="http://schemas.microsoft.com/office/drawing/2014/main" id="{08E0980A-BD6B-002B-F707-A8A6456BC1F5}"/>
              </a:ext>
            </a:extLst>
          </p:cNvPr>
          <p:cNvGraphicFramePr>
            <a:graphicFrameLocks noGrp="1"/>
          </p:cNvGraphicFramePr>
          <p:nvPr>
            <p:extLst>
              <p:ext uri="{D42A27DB-BD31-4B8C-83A1-F6EECF244321}">
                <p14:modId xmlns:p14="http://schemas.microsoft.com/office/powerpoint/2010/main" val="685314266"/>
              </p:ext>
            </p:extLst>
          </p:nvPr>
        </p:nvGraphicFramePr>
        <p:xfrm>
          <a:off x="1260935" y="2354930"/>
          <a:ext cx="10018480" cy="1737360"/>
        </p:xfrm>
        <a:graphic>
          <a:graphicData uri="http://schemas.openxmlformats.org/drawingml/2006/table">
            <a:tbl>
              <a:tblPr firstRow="1" bandRow="1">
                <a:tableStyleId>{5C22544A-7EE6-4342-B048-85BDC9FD1C3A}</a:tableStyleId>
              </a:tblPr>
              <a:tblGrid>
                <a:gridCol w="1702706">
                  <a:extLst>
                    <a:ext uri="{9D8B030D-6E8A-4147-A177-3AD203B41FA5}">
                      <a16:colId xmlns:a16="http://schemas.microsoft.com/office/drawing/2014/main" val="4055992754"/>
                    </a:ext>
                  </a:extLst>
                </a:gridCol>
                <a:gridCol w="1115786">
                  <a:extLst>
                    <a:ext uri="{9D8B030D-6E8A-4147-A177-3AD203B41FA5}">
                      <a16:colId xmlns:a16="http://schemas.microsoft.com/office/drawing/2014/main" val="3209741333"/>
                    </a:ext>
                  </a:extLst>
                </a:gridCol>
                <a:gridCol w="1768929">
                  <a:extLst>
                    <a:ext uri="{9D8B030D-6E8A-4147-A177-3AD203B41FA5}">
                      <a16:colId xmlns:a16="http://schemas.microsoft.com/office/drawing/2014/main" val="796843570"/>
                    </a:ext>
                  </a:extLst>
                </a:gridCol>
                <a:gridCol w="1836964">
                  <a:extLst>
                    <a:ext uri="{9D8B030D-6E8A-4147-A177-3AD203B41FA5}">
                      <a16:colId xmlns:a16="http://schemas.microsoft.com/office/drawing/2014/main" val="178102257"/>
                    </a:ext>
                  </a:extLst>
                </a:gridCol>
                <a:gridCol w="1864178">
                  <a:extLst>
                    <a:ext uri="{9D8B030D-6E8A-4147-A177-3AD203B41FA5}">
                      <a16:colId xmlns:a16="http://schemas.microsoft.com/office/drawing/2014/main" val="1622706933"/>
                    </a:ext>
                  </a:extLst>
                </a:gridCol>
                <a:gridCol w="1729917">
                  <a:extLst>
                    <a:ext uri="{9D8B030D-6E8A-4147-A177-3AD203B41FA5}">
                      <a16:colId xmlns:a16="http://schemas.microsoft.com/office/drawing/2014/main" val="2110084814"/>
                    </a:ext>
                  </a:extLst>
                </a:gridCol>
              </a:tblGrid>
              <a:tr h="276623">
                <a:tc>
                  <a:txBody>
                    <a:bodyPr/>
                    <a:lstStyle/>
                    <a:p>
                      <a:pPr algn="ctr"/>
                      <a:r>
                        <a:rPr lang="en-US" sz="1400" dirty="0">
                          <a:latin typeface="Arial" panose="020B0604020202020204" pitchFamily="34" charset="0"/>
                          <a:cs typeface="Arial" panose="020B0604020202020204" pitchFamily="34" charset="0"/>
                        </a:rPr>
                        <a:t>Chemical Name</a:t>
                      </a:r>
                    </a:p>
                  </a:txBody>
                  <a:tcPr/>
                </a:tc>
                <a:tc>
                  <a:txBody>
                    <a:bodyPr/>
                    <a:lstStyle/>
                    <a:p>
                      <a:pPr algn="ctr"/>
                      <a:r>
                        <a:rPr lang="en-US" sz="1400" dirty="0">
                          <a:latin typeface="Arial" panose="020B0604020202020204" pitchFamily="34" charset="0"/>
                          <a:cs typeface="Arial" panose="020B0604020202020204" pitchFamily="34" charset="0"/>
                        </a:rPr>
                        <a:t>CAS</a:t>
                      </a:r>
                    </a:p>
                  </a:txBody>
                  <a:tcPr/>
                </a:tc>
                <a:tc>
                  <a:txBody>
                    <a:bodyPr/>
                    <a:lstStyle/>
                    <a:p>
                      <a:pPr algn="ctr"/>
                      <a:r>
                        <a:rPr lang="en-US" sz="1400" dirty="0">
                          <a:latin typeface="Arial" panose="020B0604020202020204" pitchFamily="34" charset="0"/>
                          <a:cs typeface="Arial" panose="020B0604020202020204" pitchFamily="34" charset="0"/>
                        </a:rPr>
                        <a:t>Bioactive Concentration*</a:t>
                      </a:r>
                    </a:p>
                  </a:txBody>
                  <a:tcPr/>
                </a:tc>
                <a:tc>
                  <a:txBody>
                    <a:bodyPr/>
                    <a:lstStyle/>
                    <a:p>
                      <a:pPr algn="ctr"/>
                      <a:r>
                        <a:rPr lang="en-US" sz="1400" dirty="0">
                          <a:latin typeface="Arial" panose="020B0604020202020204" pitchFamily="34" charset="0"/>
                          <a:cs typeface="Arial" panose="020B0604020202020204" pitchFamily="34" charset="0"/>
                        </a:rPr>
                        <a:t>Exposure Upper^</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latin typeface="Arial" panose="020B0604020202020204" pitchFamily="34" charset="0"/>
                          <a:cs typeface="Arial" panose="020B0604020202020204" pitchFamily="34" charset="0"/>
                        </a:rPr>
                        <a:t>Exposure Median^</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latin typeface="Arial" panose="020B0604020202020204" pitchFamily="34" charset="0"/>
                          <a:cs typeface="Arial" panose="020B0604020202020204" pitchFamily="34" charset="0"/>
                        </a:rPr>
                        <a:t>Exposure Lower^</a:t>
                      </a:r>
                    </a:p>
                  </a:txBody>
                  <a:tcPr/>
                </a:tc>
                <a:extLst>
                  <a:ext uri="{0D108BD9-81ED-4DB2-BD59-A6C34878D82A}">
                    <a16:rowId xmlns:a16="http://schemas.microsoft.com/office/drawing/2014/main" val="3145553871"/>
                  </a:ext>
                </a:extLst>
              </a:tr>
              <a:tr h="276623">
                <a:tc>
                  <a:txBody>
                    <a:bodyPr/>
                    <a:lstStyle/>
                    <a:p>
                      <a:r>
                        <a:rPr lang="en-US" sz="1400" dirty="0">
                          <a:latin typeface="Arial" panose="020B0604020202020204" pitchFamily="34" charset="0"/>
                          <a:cs typeface="Arial" panose="020B0604020202020204" pitchFamily="34" charset="0"/>
                        </a:rPr>
                        <a:t>Saccharin</a:t>
                      </a:r>
                    </a:p>
                  </a:txBody>
                  <a:tcPr/>
                </a:tc>
                <a:tc>
                  <a:txBody>
                    <a:bodyPr/>
                    <a:lstStyle/>
                    <a:p>
                      <a:r>
                        <a:rPr lang="en-US" sz="1400" dirty="0">
                          <a:latin typeface="Arial" panose="020B0604020202020204" pitchFamily="34" charset="0"/>
                          <a:cs typeface="Arial" panose="020B0604020202020204" pitchFamily="34" charset="0"/>
                        </a:rPr>
                        <a:t>81-07-2</a:t>
                      </a:r>
                    </a:p>
                  </a:txBody>
                  <a:tcPr/>
                </a:tc>
                <a:tc>
                  <a:txBody>
                    <a:bodyPr/>
                    <a:lstStyle/>
                    <a:p>
                      <a:r>
                        <a:rPr lang="en-US" sz="1400" dirty="0">
                          <a:latin typeface="Arial" panose="020B0604020202020204" pitchFamily="34" charset="0"/>
                          <a:cs typeface="Arial" panose="020B0604020202020204" pitchFamily="34" charset="0"/>
                        </a:rPr>
                        <a:t>4.324E-3</a:t>
                      </a:r>
                    </a:p>
                  </a:txBody>
                  <a:tcPr/>
                </a:tc>
                <a:tc>
                  <a:txBody>
                    <a:bodyPr/>
                    <a:lstStyle/>
                    <a:p>
                      <a:r>
                        <a:rPr lang="en-US" sz="1400" dirty="0">
                          <a:latin typeface="Arial" panose="020B0604020202020204" pitchFamily="34" charset="0"/>
                          <a:cs typeface="Arial" panose="020B0604020202020204" pitchFamily="34" charset="0"/>
                        </a:rPr>
                        <a:t>1.24</a:t>
                      </a:r>
                    </a:p>
                  </a:txBody>
                  <a:tcPr/>
                </a:tc>
                <a:tc>
                  <a:txBody>
                    <a:bodyPr/>
                    <a:lstStyle/>
                    <a:p>
                      <a:r>
                        <a:rPr lang="en-US" sz="1400" dirty="0">
                          <a:latin typeface="Arial" panose="020B0604020202020204" pitchFamily="34" charset="0"/>
                          <a:cs typeface="Arial" panose="020B0604020202020204" pitchFamily="34" charset="0"/>
                        </a:rPr>
                        <a:t>2.02E-7</a:t>
                      </a:r>
                    </a:p>
                  </a:txBody>
                  <a:tcPr/>
                </a:tc>
                <a:tc>
                  <a:txBody>
                    <a:bodyPr/>
                    <a:lstStyle/>
                    <a:p>
                      <a:endParaRPr lang="en-US" sz="14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219640416"/>
                  </a:ext>
                </a:extLst>
              </a:tr>
              <a:tr h="276623">
                <a:tc>
                  <a:txBody>
                    <a:bodyPr/>
                    <a:lstStyle/>
                    <a:p>
                      <a:r>
                        <a:rPr lang="en-US" sz="1400" dirty="0">
                          <a:latin typeface="Arial" panose="020B0604020202020204" pitchFamily="34" charset="0"/>
                          <a:cs typeface="Arial" panose="020B0604020202020204" pitchFamily="34" charset="0"/>
                        </a:rPr>
                        <a:t>Theobromine</a:t>
                      </a:r>
                    </a:p>
                  </a:txBody>
                  <a:tcPr/>
                </a:tc>
                <a:tc>
                  <a:txBody>
                    <a:bodyPr/>
                    <a:lstStyle/>
                    <a:p>
                      <a:pPr>
                        <a:buNone/>
                      </a:pPr>
                      <a:r>
                        <a:rPr lang="en-US" sz="1400" dirty="0">
                          <a:effectLst/>
                          <a:latin typeface="Arial" panose="020B0604020202020204" pitchFamily="34" charset="0"/>
                          <a:cs typeface="Arial" panose="020B0604020202020204" pitchFamily="34" charset="0"/>
                        </a:rPr>
                        <a:t>83-67-0</a:t>
                      </a:r>
                    </a:p>
                  </a:txBody>
                  <a:tcPr/>
                </a:tc>
                <a:tc>
                  <a:txBody>
                    <a:bodyPr/>
                    <a:lstStyle/>
                    <a:p>
                      <a:r>
                        <a:rPr lang="en-US" sz="1400" dirty="0">
                          <a:latin typeface="Arial" panose="020B0604020202020204" pitchFamily="34" charset="0"/>
                          <a:cs typeface="Arial" panose="020B0604020202020204" pitchFamily="34" charset="0"/>
                        </a:rPr>
                        <a:t>5.316</a:t>
                      </a:r>
                    </a:p>
                  </a:txBody>
                  <a:tcPr/>
                </a:tc>
                <a:tc>
                  <a:txBody>
                    <a:bodyPr/>
                    <a:lstStyle/>
                    <a:p>
                      <a:r>
                        <a:rPr lang="en-US" sz="1400" dirty="0">
                          <a:latin typeface="Arial" panose="020B0604020202020204" pitchFamily="34" charset="0"/>
                          <a:cs typeface="Arial" panose="020B0604020202020204" pitchFamily="34" charset="0"/>
                        </a:rPr>
                        <a:t>1.73E-2</a:t>
                      </a:r>
                    </a:p>
                  </a:txBody>
                  <a:tcPr/>
                </a:tc>
                <a:tc>
                  <a:txBody>
                    <a:bodyPr/>
                    <a:lstStyle/>
                    <a:p>
                      <a:r>
                        <a:rPr lang="en-US" sz="1400" dirty="0">
                          <a:latin typeface="Arial" panose="020B0604020202020204" pitchFamily="34" charset="0"/>
                          <a:cs typeface="Arial" panose="020B0604020202020204" pitchFamily="34" charset="0"/>
                        </a:rPr>
                        <a:t>4.19E-6</a:t>
                      </a:r>
                    </a:p>
                  </a:txBody>
                  <a:tcPr/>
                </a:tc>
                <a:tc>
                  <a:txBody>
                    <a:bodyPr/>
                    <a:lstStyle/>
                    <a:p>
                      <a:endParaRPr lang="en-US" sz="14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299884224"/>
                  </a:ext>
                </a:extLst>
              </a:tr>
              <a:tr h="276623">
                <a:tc>
                  <a:txBody>
                    <a:bodyPr/>
                    <a:lstStyle/>
                    <a:p>
                      <a:r>
                        <a:rPr lang="en-US" sz="1400" dirty="0">
                          <a:latin typeface="Arial" panose="020B0604020202020204" pitchFamily="34" charset="0"/>
                          <a:cs typeface="Arial" panose="020B0604020202020204" pitchFamily="34" charset="0"/>
                        </a:rPr>
                        <a:t>Benzophenone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0" kern="1200" dirty="0">
                          <a:solidFill>
                            <a:schemeClr val="dk1"/>
                          </a:solidFill>
                          <a:effectLst/>
                          <a:latin typeface="Arial" panose="020B0604020202020204" pitchFamily="34" charset="0"/>
                          <a:ea typeface="+mn-ea"/>
                          <a:cs typeface="Arial" panose="020B0604020202020204" pitchFamily="34" charset="0"/>
                        </a:rPr>
                        <a:t>119-61-9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0" kern="1200" dirty="0">
                          <a:solidFill>
                            <a:schemeClr val="dk1"/>
                          </a:solidFill>
                          <a:effectLst/>
                          <a:latin typeface="Arial" panose="020B0604020202020204" pitchFamily="34" charset="0"/>
                          <a:ea typeface="+mn-ea"/>
                          <a:cs typeface="Arial" panose="020B0604020202020204" pitchFamily="34" charset="0"/>
                        </a:rPr>
                        <a:t>4.425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0" kern="1200" dirty="0">
                          <a:solidFill>
                            <a:schemeClr val="dk1"/>
                          </a:solidFill>
                          <a:effectLst/>
                          <a:latin typeface="Arial" panose="020B0604020202020204" pitchFamily="34" charset="0"/>
                          <a:ea typeface="+mn-ea"/>
                          <a:cs typeface="Arial" panose="020B0604020202020204" pitchFamily="34" charset="0"/>
                        </a:rPr>
                        <a:t>0.236</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0" kern="1200" dirty="0">
                          <a:solidFill>
                            <a:schemeClr val="dk1"/>
                          </a:solidFill>
                          <a:effectLst/>
                          <a:latin typeface="Arial" panose="020B0604020202020204" pitchFamily="34" charset="0"/>
                          <a:ea typeface="+mn-ea"/>
                          <a:cs typeface="Arial" panose="020B0604020202020204" pitchFamily="34" charset="0"/>
                        </a:rPr>
                        <a:t>3.09E-4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b="0" i="0" kern="1200" dirty="0">
                        <a:solidFill>
                          <a:schemeClr val="dk1"/>
                        </a:solidFill>
                        <a:effectLst/>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801356694"/>
                  </a:ext>
                </a:extLst>
              </a:tr>
              <a:tr h="276623">
                <a:tc>
                  <a:txBody>
                    <a:bodyPr/>
                    <a:lstStyle/>
                    <a:p>
                      <a:r>
                        <a:rPr lang="en-US" sz="1400" dirty="0">
                          <a:latin typeface="Arial" panose="020B0604020202020204" pitchFamily="34" charset="0"/>
                          <a:cs typeface="Arial" panose="020B0604020202020204" pitchFamily="34" charset="0"/>
                        </a:rPr>
                        <a:t>Eugenol</a:t>
                      </a:r>
                    </a:p>
                  </a:txBody>
                  <a:tcPr/>
                </a:tc>
                <a:tc>
                  <a:txBody>
                    <a:bodyPr/>
                    <a:lstStyle/>
                    <a:p>
                      <a:pPr>
                        <a:buNone/>
                      </a:pPr>
                      <a:r>
                        <a:rPr lang="en-US" sz="1400" dirty="0">
                          <a:effectLst/>
                          <a:latin typeface="Arial" panose="020B0604020202020204" pitchFamily="34" charset="0"/>
                          <a:cs typeface="Arial" panose="020B0604020202020204" pitchFamily="34" charset="0"/>
                        </a:rPr>
                        <a:t>97-53-0</a:t>
                      </a:r>
                    </a:p>
                  </a:txBody>
                  <a:tcPr marL="38100" marR="38100" marT="30480" marB="3048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0" kern="1200" dirty="0">
                          <a:solidFill>
                            <a:schemeClr val="dk1"/>
                          </a:solidFill>
                          <a:effectLst/>
                          <a:latin typeface="Arial" panose="020B0604020202020204" pitchFamily="34" charset="0"/>
                          <a:ea typeface="+mn-ea"/>
                          <a:cs typeface="Arial" panose="020B0604020202020204" pitchFamily="34" charset="0"/>
                        </a:rPr>
                        <a:t>16.01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0" kern="1200" dirty="0">
                          <a:solidFill>
                            <a:schemeClr val="dk1"/>
                          </a:solidFill>
                          <a:effectLst/>
                          <a:latin typeface="Arial" panose="020B0604020202020204" pitchFamily="34" charset="0"/>
                          <a:ea typeface="+mn-ea"/>
                          <a:cs typeface="Arial" panose="020B0604020202020204" pitchFamily="34" charset="0"/>
                        </a:rPr>
                        <a:t>0.353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0" kern="1200" dirty="0">
                          <a:solidFill>
                            <a:schemeClr val="dk1"/>
                          </a:solidFill>
                          <a:effectLst/>
                          <a:latin typeface="Arial" panose="020B0604020202020204" pitchFamily="34" charset="0"/>
                          <a:ea typeface="+mn-ea"/>
                          <a:cs typeface="Arial" panose="020B0604020202020204" pitchFamily="34" charset="0"/>
                        </a:rPr>
                        <a:t>9.20E-5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b="0" i="0" kern="1200" dirty="0">
                        <a:solidFill>
                          <a:schemeClr val="dk1"/>
                        </a:solidFill>
                        <a:effectLst/>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41006623"/>
                  </a:ext>
                </a:extLst>
              </a:tr>
            </a:tbl>
          </a:graphicData>
        </a:graphic>
      </p:graphicFrame>
      <p:sp>
        <p:nvSpPr>
          <p:cNvPr id="7" name="TextBox 6">
            <a:extLst>
              <a:ext uri="{FF2B5EF4-FFF2-40B4-BE49-F238E27FC236}">
                <a16:creationId xmlns:a16="http://schemas.microsoft.com/office/drawing/2014/main" id="{78DDAA09-4802-CEB1-6E8C-6D3484A4C58C}"/>
              </a:ext>
            </a:extLst>
          </p:cNvPr>
          <p:cNvSpPr txBox="1"/>
          <p:nvPr/>
        </p:nvSpPr>
        <p:spPr>
          <a:xfrm>
            <a:off x="9569514" y="4260688"/>
            <a:ext cx="1709902" cy="523220"/>
          </a:xfrm>
          <a:prstGeom prst="rect">
            <a:avLst/>
          </a:prstGeom>
          <a:noFill/>
          <a:ln>
            <a:solidFill>
              <a:schemeClr val="tx1"/>
            </a:solidFill>
          </a:ln>
        </p:spPr>
        <p:txBody>
          <a:bodyPr wrap="square" rtlCol="0">
            <a:spAutoFit/>
          </a:bodyPr>
          <a:lstStyle/>
          <a:p>
            <a:r>
              <a:rPr lang="en-US" sz="1400" dirty="0">
                <a:latin typeface="Arial" panose="020B0604020202020204" pitchFamily="34" charset="0"/>
                <a:cs typeface="Arial" panose="020B0604020202020204" pitchFamily="34" charset="0"/>
              </a:rPr>
              <a:t>* = </a:t>
            </a:r>
            <a:r>
              <a:rPr lang="en-US" sz="1400" dirty="0" err="1">
                <a:latin typeface="Arial" panose="020B0604020202020204" pitchFamily="34" charset="0"/>
                <a:cs typeface="Arial" panose="020B0604020202020204" pitchFamily="34" charset="0"/>
              </a:rPr>
              <a:t>uM</a:t>
            </a:r>
            <a:endParaRPr lang="en-US" sz="1400" dirty="0">
              <a:latin typeface="Arial" panose="020B0604020202020204" pitchFamily="34" charset="0"/>
              <a:cs typeface="Arial" panose="020B0604020202020204" pitchFamily="34" charset="0"/>
            </a:endParaRPr>
          </a:p>
          <a:p>
            <a:r>
              <a:rPr lang="en-US" sz="1400" dirty="0">
                <a:latin typeface="Arial" panose="020B0604020202020204" pitchFamily="34" charset="0"/>
                <a:cs typeface="Arial" panose="020B0604020202020204" pitchFamily="34" charset="0"/>
              </a:rPr>
              <a:t>^ = mg/kw-BW/day</a:t>
            </a:r>
          </a:p>
        </p:txBody>
      </p:sp>
      <p:sp>
        <p:nvSpPr>
          <p:cNvPr id="9" name="Title 1">
            <a:extLst>
              <a:ext uri="{FF2B5EF4-FFF2-40B4-BE49-F238E27FC236}">
                <a16:creationId xmlns:a16="http://schemas.microsoft.com/office/drawing/2014/main" id="{4A0E02EF-C3A5-F9AC-987F-EB19FB90C017}"/>
              </a:ext>
            </a:extLst>
          </p:cNvPr>
          <p:cNvSpPr txBox="1">
            <a:spLocks/>
          </p:cNvSpPr>
          <p:nvPr/>
        </p:nvSpPr>
        <p:spPr>
          <a:xfrm>
            <a:off x="346877" y="660759"/>
            <a:ext cx="10515600" cy="548640"/>
          </a:xfrm>
          <a:prstGeom prst="rect">
            <a:avLst/>
          </a:prstGeom>
        </p:spPr>
        <p:txBody>
          <a:bodyPr vert="horz" lIns="91440" tIns="45720" rIns="91440" bIns="45720" numCol="1" rtlCol="0" anchor="t">
            <a:normAutofit/>
          </a:bodyPr>
          <a:lstStyle>
            <a:lvl1pPr algn="l" defTabSz="914400" rtl="0" eaLnBrk="1" latinLnBrk="0" hangingPunct="1">
              <a:lnSpc>
                <a:spcPct val="90000"/>
              </a:lnSpc>
              <a:spcBef>
                <a:spcPct val="0"/>
              </a:spcBef>
              <a:buNone/>
              <a:defRPr sz="3000" b="1" kern="1200">
                <a:solidFill>
                  <a:srgbClr val="007DBB"/>
                </a:solidFill>
                <a:latin typeface="Arial" panose="020B0604020202020204" pitchFamily="34" charset="0"/>
                <a:ea typeface="+mj-ea"/>
                <a:cs typeface="Arial" panose="020B0604020202020204" pitchFamily="34" charset="0"/>
              </a:defRPr>
            </a:lvl1pPr>
          </a:lstStyle>
          <a:p>
            <a:r>
              <a:rPr lang="en-US" dirty="0"/>
              <a:t>Example 2 Scenario</a:t>
            </a:r>
          </a:p>
        </p:txBody>
      </p:sp>
    </p:spTree>
    <p:extLst>
      <p:ext uri="{BB962C8B-B14F-4D97-AF65-F5344CB8AC3E}">
        <p14:creationId xmlns:p14="http://schemas.microsoft.com/office/powerpoint/2010/main" val="99847972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18BFC2-7BA8-6480-B651-F067DBBF02D2}"/>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F90077B3-25AD-A243-F649-3A153DECE77A}"/>
              </a:ext>
            </a:extLst>
          </p:cNvPr>
          <p:cNvSpPr>
            <a:spLocks noGrp="1"/>
          </p:cNvSpPr>
          <p:nvPr>
            <p:ph type="dt" sz="half" idx="10"/>
          </p:nvPr>
        </p:nvSpPr>
        <p:spPr/>
        <p:txBody>
          <a:bodyPr/>
          <a:lstStyle/>
          <a:p>
            <a:fld id="{9503DF17-4AB6-4238-A389-A568656994F8}" type="datetime4">
              <a:rPr lang="en-US" smtClean="0"/>
              <a:t>September 24, 2025</a:t>
            </a:fld>
            <a:endParaRPr lang="en-US" dirty="0"/>
          </a:p>
        </p:txBody>
      </p:sp>
      <p:sp>
        <p:nvSpPr>
          <p:cNvPr id="5" name="Slide Number Placeholder 4">
            <a:extLst>
              <a:ext uri="{FF2B5EF4-FFF2-40B4-BE49-F238E27FC236}">
                <a16:creationId xmlns:a16="http://schemas.microsoft.com/office/drawing/2014/main" id="{066CEF05-8538-6C6D-CBFF-B49839B14DE1}"/>
              </a:ext>
            </a:extLst>
          </p:cNvPr>
          <p:cNvSpPr>
            <a:spLocks noGrp="1"/>
          </p:cNvSpPr>
          <p:nvPr>
            <p:ph type="sldNum" sz="quarter" idx="12"/>
          </p:nvPr>
        </p:nvSpPr>
        <p:spPr/>
        <p:txBody>
          <a:bodyPr/>
          <a:lstStyle/>
          <a:p>
            <a:fld id="{2C451916-448D-084F-871F-01BF4E2B7E7A}" type="slidenum">
              <a:rPr lang="en-US" smtClean="0"/>
              <a:t>35</a:t>
            </a:fld>
            <a:endParaRPr lang="en-US"/>
          </a:p>
        </p:txBody>
      </p:sp>
      <p:sp>
        <p:nvSpPr>
          <p:cNvPr id="6" name="Footer Placeholder 5">
            <a:extLst>
              <a:ext uri="{FF2B5EF4-FFF2-40B4-BE49-F238E27FC236}">
                <a16:creationId xmlns:a16="http://schemas.microsoft.com/office/drawing/2014/main" id="{70356198-8DE3-868F-63A4-7653C3182C5E}"/>
              </a:ext>
            </a:extLst>
          </p:cNvPr>
          <p:cNvSpPr>
            <a:spLocks noGrp="1"/>
          </p:cNvSpPr>
          <p:nvPr>
            <p:ph type="ftr" sz="quarter" idx="11"/>
          </p:nvPr>
        </p:nvSpPr>
        <p:spPr/>
        <p:txBody>
          <a:bodyPr/>
          <a:lstStyle/>
          <a:p>
            <a:r>
              <a:rPr lang="en-US"/>
              <a:t>Human Foods Program</a:t>
            </a:r>
            <a:endParaRPr lang="en-US" dirty="0"/>
          </a:p>
        </p:txBody>
      </p:sp>
      <p:pic>
        <p:nvPicPr>
          <p:cNvPr id="11" name="Picture 10" descr="Graphical user interface, application, Word&#10;&#10;AI-generated content may be incorrect.">
            <a:extLst>
              <a:ext uri="{FF2B5EF4-FFF2-40B4-BE49-F238E27FC236}">
                <a16:creationId xmlns:a16="http://schemas.microsoft.com/office/drawing/2014/main" id="{4FA140A9-1566-8872-6FAF-20EC12242F38}"/>
              </a:ext>
            </a:extLst>
          </p:cNvPr>
          <p:cNvPicPr>
            <a:picLocks noChangeAspect="1"/>
          </p:cNvPicPr>
          <p:nvPr/>
        </p:nvPicPr>
        <p:blipFill>
          <a:blip r:embed="rId3"/>
          <a:stretch>
            <a:fillRect/>
          </a:stretch>
        </p:blipFill>
        <p:spPr>
          <a:xfrm>
            <a:off x="1685051" y="1323486"/>
            <a:ext cx="8821898" cy="4962318"/>
          </a:xfrm>
          <a:prstGeom prst="rect">
            <a:avLst/>
          </a:prstGeom>
          <a:ln>
            <a:solidFill>
              <a:schemeClr val="bg1">
                <a:lumMod val="85000"/>
              </a:schemeClr>
            </a:solidFill>
          </a:ln>
        </p:spPr>
      </p:pic>
      <p:sp>
        <p:nvSpPr>
          <p:cNvPr id="3" name="Title 1">
            <a:extLst>
              <a:ext uri="{FF2B5EF4-FFF2-40B4-BE49-F238E27FC236}">
                <a16:creationId xmlns:a16="http://schemas.microsoft.com/office/drawing/2014/main" id="{D5CAA9E3-FA11-7837-E0DB-B908FD19E88E}"/>
              </a:ext>
            </a:extLst>
          </p:cNvPr>
          <p:cNvSpPr txBox="1">
            <a:spLocks/>
          </p:cNvSpPr>
          <p:nvPr/>
        </p:nvSpPr>
        <p:spPr>
          <a:xfrm>
            <a:off x="346877" y="660759"/>
            <a:ext cx="10515600" cy="548640"/>
          </a:xfrm>
          <a:prstGeom prst="rect">
            <a:avLst/>
          </a:prstGeom>
        </p:spPr>
        <p:txBody>
          <a:bodyPr vert="horz" lIns="91440" tIns="45720" rIns="91440" bIns="45720" numCol="1" rtlCol="0" anchor="t">
            <a:normAutofit/>
          </a:bodyPr>
          <a:lstStyle>
            <a:lvl1pPr algn="l" defTabSz="914400" rtl="0" eaLnBrk="1" latinLnBrk="0" hangingPunct="1">
              <a:lnSpc>
                <a:spcPct val="90000"/>
              </a:lnSpc>
              <a:spcBef>
                <a:spcPct val="0"/>
              </a:spcBef>
              <a:buNone/>
              <a:defRPr sz="3000" b="1" kern="1200">
                <a:solidFill>
                  <a:srgbClr val="007DBB"/>
                </a:solidFill>
                <a:latin typeface="Arial" panose="020B0604020202020204" pitchFamily="34" charset="0"/>
                <a:ea typeface="+mj-ea"/>
                <a:cs typeface="Arial" panose="020B0604020202020204" pitchFamily="34" charset="0"/>
              </a:defRPr>
            </a:lvl1pPr>
          </a:lstStyle>
          <a:p>
            <a:r>
              <a:rPr lang="en-US" dirty="0"/>
              <a:t>Example 2: General Parameters Tab</a:t>
            </a:r>
          </a:p>
        </p:txBody>
      </p:sp>
    </p:spTree>
    <p:extLst>
      <p:ext uri="{BB962C8B-B14F-4D97-AF65-F5344CB8AC3E}">
        <p14:creationId xmlns:p14="http://schemas.microsoft.com/office/powerpoint/2010/main" val="90498012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F573D2-D81F-5A76-56A1-38C158FA17E0}"/>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7DC9BFCE-ACCC-CA1B-E810-E30F9A2BFCFF}"/>
              </a:ext>
            </a:extLst>
          </p:cNvPr>
          <p:cNvSpPr>
            <a:spLocks noGrp="1"/>
          </p:cNvSpPr>
          <p:nvPr>
            <p:ph type="dt" sz="half" idx="10"/>
          </p:nvPr>
        </p:nvSpPr>
        <p:spPr/>
        <p:txBody>
          <a:bodyPr/>
          <a:lstStyle/>
          <a:p>
            <a:fld id="{9503DF17-4AB6-4238-A389-A568656994F8}" type="datetime4">
              <a:rPr lang="en-US" smtClean="0"/>
              <a:t>September 24, 2025</a:t>
            </a:fld>
            <a:endParaRPr lang="en-US" dirty="0"/>
          </a:p>
        </p:txBody>
      </p:sp>
      <p:sp>
        <p:nvSpPr>
          <p:cNvPr id="5" name="Slide Number Placeholder 4">
            <a:extLst>
              <a:ext uri="{FF2B5EF4-FFF2-40B4-BE49-F238E27FC236}">
                <a16:creationId xmlns:a16="http://schemas.microsoft.com/office/drawing/2014/main" id="{64EE67B8-1250-0673-EB8E-E1D038D91003}"/>
              </a:ext>
            </a:extLst>
          </p:cNvPr>
          <p:cNvSpPr>
            <a:spLocks noGrp="1"/>
          </p:cNvSpPr>
          <p:nvPr>
            <p:ph type="sldNum" sz="quarter" idx="12"/>
          </p:nvPr>
        </p:nvSpPr>
        <p:spPr/>
        <p:txBody>
          <a:bodyPr/>
          <a:lstStyle/>
          <a:p>
            <a:fld id="{2C451916-448D-084F-871F-01BF4E2B7E7A}" type="slidenum">
              <a:rPr lang="en-US" smtClean="0"/>
              <a:t>36</a:t>
            </a:fld>
            <a:endParaRPr lang="en-US"/>
          </a:p>
        </p:txBody>
      </p:sp>
      <p:sp>
        <p:nvSpPr>
          <p:cNvPr id="6" name="Footer Placeholder 5">
            <a:extLst>
              <a:ext uri="{FF2B5EF4-FFF2-40B4-BE49-F238E27FC236}">
                <a16:creationId xmlns:a16="http://schemas.microsoft.com/office/drawing/2014/main" id="{F5111A93-195A-6926-AF59-349D26C688B7}"/>
              </a:ext>
            </a:extLst>
          </p:cNvPr>
          <p:cNvSpPr>
            <a:spLocks noGrp="1"/>
          </p:cNvSpPr>
          <p:nvPr>
            <p:ph type="ftr" sz="quarter" idx="11"/>
          </p:nvPr>
        </p:nvSpPr>
        <p:spPr/>
        <p:txBody>
          <a:bodyPr/>
          <a:lstStyle/>
          <a:p>
            <a:r>
              <a:rPr lang="en-US"/>
              <a:t>Human Foods Program</a:t>
            </a:r>
            <a:endParaRPr lang="en-US" dirty="0"/>
          </a:p>
        </p:txBody>
      </p:sp>
      <p:pic>
        <p:nvPicPr>
          <p:cNvPr id="7" name="Picture 6" descr="Graphical user interface, text, application, email&#10;&#10;AI-generated content may be incorrect.">
            <a:extLst>
              <a:ext uri="{FF2B5EF4-FFF2-40B4-BE49-F238E27FC236}">
                <a16:creationId xmlns:a16="http://schemas.microsoft.com/office/drawing/2014/main" id="{A5A612A8-1346-7BE0-81A9-5D4B995899DA}"/>
              </a:ext>
            </a:extLst>
          </p:cNvPr>
          <p:cNvPicPr>
            <a:picLocks noChangeAspect="1"/>
          </p:cNvPicPr>
          <p:nvPr/>
        </p:nvPicPr>
        <p:blipFill>
          <a:blip r:embed="rId3"/>
          <a:stretch>
            <a:fillRect/>
          </a:stretch>
        </p:blipFill>
        <p:spPr>
          <a:xfrm>
            <a:off x="1630730" y="1292931"/>
            <a:ext cx="8930539" cy="5023428"/>
          </a:xfrm>
          <a:prstGeom prst="rect">
            <a:avLst/>
          </a:prstGeom>
          <a:ln>
            <a:solidFill>
              <a:schemeClr val="bg1">
                <a:lumMod val="85000"/>
              </a:schemeClr>
            </a:solidFill>
          </a:ln>
        </p:spPr>
      </p:pic>
      <p:sp>
        <p:nvSpPr>
          <p:cNvPr id="3" name="Title 1">
            <a:extLst>
              <a:ext uri="{FF2B5EF4-FFF2-40B4-BE49-F238E27FC236}">
                <a16:creationId xmlns:a16="http://schemas.microsoft.com/office/drawing/2014/main" id="{47E41FDD-C2B2-9AFA-EC7A-9D3743ED6CD6}"/>
              </a:ext>
            </a:extLst>
          </p:cNvPr>
          <p:cNvSpPr txBox="1">
            <a:spLocks/>
          </p:cNvSpPr>
          <p:nvPr/>
        </p:nvSpPr>
        <p:spPr>
          <a:xfrm>
            <a:off x="346877" y="660759"/>
            <a:ext cx="10515600" cy="548640"/>
          </a:xfrm>
          <a:prstGeom prst="rect">
            <a:avLst/>
          </a:prstGeom>
        </p:spPr>
        <p:txBody>
          <a:bodyPr vert="horz" lIns="91440" tIns="45720" rIns="91440" bIns="45720" numCol="1" rtlCol="0" anchor="t">
            <a:normAutofit/>
          </a:bodyPr>
          <a:lstStyle>
            <a:lvl1pPr algn="l" defTabSz="914400" rtl="0" eaLnBrk="1" latinLnBrk="0" hangingPunct="1">
              <a:lnSpc>
                <a:spcPct val="90000"/>
              </a:lnSpc>
              <a:spcBef>
                <a:spcPct val="0"/>
              </a:spcBef>
              <a:buNone/>
              <a:defRPr sz="3000" b="1" kern="1200">
                <a:solidFill>
                  <a:srgbClr val="007DBB"/>
                </a:solidFill>
                <a:latin typeface="Arial" panose="020B0604020202020204" pitchFamily="34" charset="0"/>
                <a:ea typeface="+mj-ea"/>
                <a:cs typeface="Arial" panose="020B0604020202020204" pitchFamily="34" charset="0"/>
              </a:defRPr>
            </a:lvl1pPr>
          </a:lstStyle>
          <a:p>
            <a:r>
              <a:rPr lang="en-US" dirty="0"/>
              <a:t>Example 2: Model Specifications Tab</a:t>
            </a:r>
          </a:p>
        </p:txBody>
      </p:sp>
    </p:spTree>
    <p:extLst>
      <p:ext uri="{BB962C8B-B14F-4D97-AF65-F5344CB8AC3E}">
        <p14:creationId xmlns:p14="http://schemas.microsoft.com/office/powerpoint/2010/main" val="242078707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DE4A97-27D6-2411-A9E2-FDBB1B3EBA05}"/>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1B99D550-EC68-E6E0-15ED-C128D822DFD5}"/>
              </a:ext>
            </a:extLst>
          </p:cNvPr>
          <p:cNvSpPr>
            <a:spLocks noGrp="1"/>
          </p:cNvSpPr>
          <p:nvPr>
            <p:ph type="dt" sz="half" idx="10"/>
          </p:nvPr>
        </p:nvSpPr>
        <p:spPr/>
        <p:txBody>
          <a:bodyPr/>
          <a:lstStyle/>
          <a:p>
            <a:fld id="{9503DF17-4AB6-4238-A389-A568656994F8}" type="datetime4">
              <a:rPr lang="en-US" smtClean="0"/>
              <a:t>September 24, 2025</a:t>
            </a:fld>
            <a:endParaRPr lang="en-US" dirty="0"/>
          </a:p>
        </p:txBody>
      </p:sp>
      <p:sp>
        <p:nvSpPr>
          <p:cNvPr id="5" name="Slide Number Placeholder 4">
            <a:extLst>
              <a:ext uri="{FF2B5EF4-FFF2-40B4-BE49-F238E27FC236}">
                <a16:creationId xmlns:a16="http://schemas.microsoft.com/office/drawing/2014/main" id="{22DCD313-2EAE-ED3B-A34E-100518772A61}"/>
              </a:ext>
            </a:extLst>
          </p:cNvPr>
          <p:cNvSpPr>
            <a:spLocks noGrp="1"/>
          </p:cNvSpPr>
          <p:nvPr>
            <p:ph type="sldNum" sz="quarter" idx="12"/>
          </p:nvPr>
        </p:nvSpPr>
        <p:spPr/>
        <p:txBody>
          <a:bodyPr/>
          <a:lstStyle/>
          <a:p>
            <a:fld id="{2C451916-448D-084F-871F-01BF4E2B7E7A}" type="slidenum">
              <a:rPr lang="en-US" smtClean="0"/>
              <a:t>37</a:t>
            </a:fld>
            <a:endParaRPr lang="en-US"/>
          </a:p>
        </p:txBody>
      </p:sp>
      <p:sp>
        <p:nvSpPr>
          <p:cNvPr id="6" name="Footer Placeholder 5">
            <a:extLst>
              <a:ext uri="{FF2B5EF4-FFF2-40B4-BE49-F238E27FC236}">
                <a16:creationId xmlns:a16="http://schemas.microsoft.com/office/drawing/2014/main" id="{0C097349-DA2F-0EB2-4B97-8EC243BAA761}"/>
              </a:ext>
            </a:extLst>
          </p:cNvPr>
          <p:cNvSpPr>
            <a:spLocks noGrp="1"/>
          </p:cNvSpPr>
          <p:nvPr>
            <p:ph type="ftr" sz="quarter" idx="11"/>
          </p:nvPr>
        </p:nvSpPr>
        <p:spPr/>
        <p:txBody>
          <a:bodyPr/>
          <a:lstStyle/>
          <a:p>
            <a:r>
              <a:rPr lang="en-US"/>
              <a:t>Human Foods Program</a:t>
            </a:r>
            <a:endParaRPr lang="en-US" dirty="0"/>
          </a:p>
        </p:txBody>
      </p:sp>
      <p:pic>
        <p:nvPicPr>
          <p:cNvPr id="7" name="Picture 6" descr="Graphical user interface, application, Word&#10;&#10;AI-generated content may be incorrect.">
            <a:extLst>
              <a:ext uri="{FF2B5EF4-FFF2-40B4-BE49-F238E27FC236}">
                <a16:creationId xmlns:a16="http://schemas.microsoft.com/office/drawing/2014/main" id="{57FAAEA6-6FE1-6E54-B4F4-90F3B152DEAA}"/>
              </a:ext>
            </a:extLst>
          </p:cNvPr>
          <p:cNvPicPr>
            <a:picLocks noChangeAspect="1"/>
          </p:cNvPicPr>
          <p:nvPr/>
        </p:nvPicPr>
        <p:blipFill>
          <a:blip r:embed="rId3"/>
          <a:stretch>
            <a:fillRect/>
          </a:stretch>
        </p:blipFill>
        <p:spPr>
          <a:xfrm>
            <a:off x="1689578" y="1326032"/>
            <a:ext cx="8812844" cy="4957225"/>
          </a:xfrm>
          <a:prstGeom prst="rect">
            <a:avLst/>
          </a:prstGeom>
          <a:ln>
            <a:solidFill>
              <a:schemeClr val="bg1">
                <a:lumMod val="85000"/>
              </a:schemeClr>
            </a:solidFill>
          </a:ln>
        </p:spPr>
      </p:pic>
      <p:sp>
        <p:nvSpPr>
          <p:cNvPr id="3" name="Title 1">
            <a:extLst>
              <a:ext uri="{FF2B5EF4-FFF2-40B4-BE49-F238E27FC236}">
                <a16:creationId xmlns:a16="http://schemas.microsoft.com/office/drawing/2014/main" id="{5735634A-92EA-7BC3-DB6B-640D13675461}"/>
              </a:ext>
            </a:extLst>
          </p:cNvPr>
          <p:cNvSpPr txBox="1">
            <a:spLocks/>
          </p:cNvSpPr>
          <p:nvPr/>
        </p:nvSpPr>
        <p:spPr>
          <a:xfrm>
            <a:off x="346877" y="660759"/>
            <a:ext cx="10515600" cy="548640"/>
          </a:xfrm>
          <a:prstGeom prst="rect">
            <a:avLst/>
          </a:prstGeom>
        </p:spPr>
        <p:txBody>
          <a:bodyPr vert="horz" lIns="91440" tIns="45720" rIns="91440" bIns="45720" numCol="1" rtlCol="0" anchor="t">
            <a:normAutofit/>
          </a:bodyPr>
          <a:lstStyle>
            <a:lvl1pPr algn="l" defTabSz="914400" rtl="0" eaLnBrk="1" latinLnBrk="0" hangingPunct="1">
              <a:lnSpc>
                <a:spcPct val="90000"/>
              </a:lnSpc>
              <a:spcBef>
                <a:spcPct val="0"/>
              </a:spcBef>
              <a:buNone/>
              <a:defRPr sz="3000" b="1" kern="1200">
                <a:solidFill>
                  <a:srgbClr val="007DBB"/>
                </a:solidFill>
                <a:latin typeface="Arial" panose="020B0604020202020204" pitchFamily="34" charset="0"/>
                <a:ea typeface="+mj-ea"/>
                <a:cs typeface="Arial" panose="020B0604020202020204" pitchFamily="34" charset="0"/>
              </a:defRPr>
            </a:lvl1pPr>
          </a:lstStyle>
          <a:p>
            <a:r>
              <a:rPr lang="en-US" dirty="0"/>
              <a:t>Example 2: Compound Selection Tab</a:t>
            </a:r>
          </a:p>
        </p:txBody>
      </p:sp>
    </p:spTree>
    <p:extLst>
      <p:ext uri="{BB962C8B-B14F-4D97-AF65-F5344CB8AC3E}">
        <p14:creationId xmlns:p14="http://schemas.microsoft.com/office/powerpoint/2010/main" val="47152477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F366A8-7B4C-325E-04CE-CE1E25C1CD45}"/>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4E07173D-252F-594F-9645-9B2C662EA8A3}"/>
              </a:ext>
            </a:extLst>
          </p:cNvPr>
          <p:cNvSpPr>
            <a:spLocks noGrp="1"/>
          </p:cNvSpPr>
          <p:nvPr>
            <p:ph type="dt" sz="half" idx="10"/>
          </p:nvPr>
        </p:nvSpPr>
        <p:spPr/>
        <p:txBody>
          <a:bodyPr/>
          <a:lstStyle/>
          <a:p>
            <a:fld id="{9503DF17-4AB6-4238-A389-A568656994F8}" type="datetime4">
              <a:rPr lang="en-US" smtClean="0"/>
              <a:t>September 24, 2025</a:t>
            </a:fld>
            <a:endParaRPr lang="en-US" dirty="0"/>
          </a:p>
        </p:txBody>
      </p:sp>
      <p:sp>
        <p:nvSpPr>
          <p:cNvPr id="5" name="Slide Number Placeholder 4">
            <a:extLst>
              <a:ext uri="{FF2B5EF4-FFF2-40B4-BE49-F238E27FC236}">
                <a16:creationId xmlns:a16="http://schemas.microsoft.com/office/drawing/2014/main" id="{761D5DE7-2F62-BAC1-2B3A-5889B6B47CF3}"/>
              </a:ext>
            </a:extLst>
          </p:cNvPr>
          <p:cNvSpPr>
            <a:spLocks noGrp="1"/>
          </p:cNvSpPr>
          <p:nvPr>
            <p:ph type="sldNum" sz="quarter" idx="12"/>
          </p:nvPr>
        </p:nvSpPr>
        <p:spPr/>
        <p:txBody>
          <a:bodyPr/>
          <a:lstStyle/>
          <a:p>
            <a:fld id="{2C451916-448D-084F-871F-01BF4E2B7E7A}" type="slidenum">
              <a:rPr lang="en-US" smtClean="0"/>
              <a:t>38</a:t>
            </a:fld>
            <a:endParaRPr lang="en-US"/>
          </a:p>
        </p:txBody>
      </p:sp>
      <p:sp>
        <p:nvSpPr>
          <p:cNvPr id="6" name="Footer Placeholder 5">
            <a:extLst>
              <a:ext uri="{FF2B5EF4-FFF2-40B4-BE49-F238E27FC236}">
                <a16:creationId xmlns:a16="http://schemas.microsoft.com/office/drawing/2014/main" id="{073158F4-670C-04AA-916E-66D72844256E}"/>
              </a:ext>
            </a:extLst>
          </p:cNvPr>
          <p:cNvSpPr>
            <a:spLocks noGrp="1"/>
          </p:cNvSpPr>
          <p:nvPr>
            <p:ph type="ftr" sz="quarter" idx="11"/>
          </p:nvPr>
        </p:nvSpPr>
        <p:spPr/>
        <p:txBody>
          <a:bodyPr/>
          <a:lstStyle/>
          <a:p>
            <a:r>
              <a:rPr lang="en-US"/>
              <a:t>Human Foods Program</a:t>
            </a:r>
            <a:endParaRPr lang="en-US" dirty="0"/>
          </a:p>
        </p:txBody>
      </p:sp>
      <p:sp>
        <p:nvSpPr>
          <p:cNvPr id="3" name="Title 1">
            <a:extLst>
              <a:ext uri="{FF2B5EF4-FFF2-40B4-BE49-F238E27FC236}">
                <a16:creationId xmlns:a16="http://schemas.microsoft.com/office/drawing/2014/main" id="{91D01636-F44A-A48B-95C5-BA0A2117B394}"/>
              </a:ext>
            </a:extLst>
          </p:cNvPr>
          <p:cNvSpPr txBox="1">
            <a:spLocks/>
          </p:cNvSpPr>
          <p:nvPr/>
        </p:nvSpPr>
        <p:spPr>
          <a:xfrm>
            <a:off x="346877" y="660759"/>
            <a:ext cx="10515600" cy="548640"/>
          </a:xfrm>
          <a:prstGeom prst="rect">
            <a:avLst/>
          </a:prstGeom>
        </p:spPr>
        <p:txBody>
          <a:bodyPr vert="horz" lIns="91440" tIns="45720" rIns="91440" bIns="45720" numCol="1" rtlCol="0" anchor="t">
            <a:normAutofit/>
          </a:bodyPr>
          <a:lstStyle>
            <a:lvl1pPr algn="l" defTabSz="914400" rtl="0" eaLnBrk="1" latinLnBrk="0" hangingPunct="1">
              <a:lnSpc>
                <a:spcPct val="90000"/>
              </a:lnSpc>
              <a:spcBef>
                <a:spcPct val="0"/>
              </a:spcBef>
              <a:buNone/>
              <a:defRPr sz="3000" b="1" kern="1200">
                <a:solidFill>
                  <a:srgbClr val="007DBB"/>
                </a:solidFill>
                <a:latin typeface="Arial" panose="020B0604020202020204" pitchFamily="34" charset="0"/>
                <a:ea typeface="+mj-ea"/>
                <a:cs typeface="Arial" panose="020B0604020202020204" pitchFamily="34" charset="0"/>
              </a:defRPr>
            </a:lvl1pPr>
          </a:lstStyle>
          <a:p>
            <a:r>
              <a:rPr lang="en-US" dirty="0"/>
              <a:t>Example 2: Bioactivity and Exposure Data</a:t>
            </a:r>
          </a:p>
        </p:txBody>
      </p:sp>
      <p:pic>
        <p:nvPicPr>
          <p:cNvPr id="8" name="Picture 7" descr="Graphical user interface, table&#10;&#10;AI-generated content may be incorrect.">
            <a:extLst>
              <a:ext uri="{FF2B5EF4-FFF2-40B4-BE49-F238E27FC236}">
                <a16:creationId xmlns:a16="http://schemas.microsoft.com/office/drawing/2014/main" id="{655C2072-939D-3045-E549-ED7729EAB800}"/>
              </a:ext>
            </a:extLst>
          </p:cNvPr>
          <p:cNvPicPr>
            <a:picLocks noChangeAspect="1"/>
          </p:cNvPicPr>
          <p:nvPr/>
        </p:nvPicPr>
        <p:blipFill>
          <a:blip r:embed="rId3"/>
          <a:stretch>
            <a:fillRect/>
          </a:stretch>
        </p:blipFill>
        <p:spPr>
          <a:xfrm>
            <a:off x="1232210" y="1637104"/>
            <a:ext cx="4490384" cy="3985097"/>
          </a:xfrm>
          <a:prstGeom prst="rect">
            <a:avLst/>
          </a:prstGeom>
          <a:ln>
            <a:solidFill>
              <a:schemeClr val="bg1">
                <a:lumMod val="85000"/>
              </a:schemeClr>
            </a:solidFill>
          </a:ln>
        </p:spPr>
      </p:pic>
      <p:pic>
        <p:nvPicPr>
          <p:cNvPr id="10" name="Picture 9">
            <a:extLst>
              <a:ext uri="{FF2B5EF4-FFF2-40B4-BE49-F238E27FC236}">
                <a16:creationId xmlns:a16="http://schemas.microsoft.com/office/drawing/2014/main" id="{4D96600B-314C-1A19-B928-AB87E54F604B}"/>
              </a:ext>
            </a:extLst>
          </p:cNvPr>
          <p:cNvPicPr>
            <a:picLocks noChangeAspect="1"/>
          </p:cNvPicPr>
          <p:nvPr/>
        </p:nvPicPr>
        <p:blipFill>
          <a:blip r:embed="rId4"/>
          <a:stretch>
            <a:fillRect/>
          </a:stretch>
        </p:blipFill>
        <p:spPr>
          <a:xfrm>
            <a:off x="6469408" y="1637104"/>
            <a:ext cx="4362831" cy="3985097"/>
          </a:xfrm>
          <a:prstGeom prst="rect">
            <a:avLst/>
          </a:prstGeom>
          <a:ln>
            <a:solidFill>
              <a:schemeClr val="bg1">
                <a:lumMod val="85000"/>
              </a:schemeClr>
            </a:solidFill>
          </a:ln>
        </p:spPr>
      </p:pic>
    </p:spTree>
    <p:extLst>
      <p:ext uri="{BB962C8B-B14F-4D97-AF65-F5344CB8AC3E}">
        <p14:creationId xmlns:p14="http://schemas.microsoft.com/office/powerpoint/2010/main" val="204760785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7CBCF9-A5D6-0C1B-5530-7AF70B929429}"/>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5B32C1FB-F4CB-AC2B-3685-36FBA894484A}"/>
              </a:ext>
            </a:extLst>
          </p:cNvPr>
          <p:cNvSpPr>
            <a:spLocks noGrp="1"/>
          </p:cNvSpPr>
          <p:nvPr>
            <p:ph type="dt" sz="half" idx="10"/>
          </p:nvPr>
        </p:nvSpPr>
        <p:spPr/>
        <p:txBody>
          <a:bodyPr/>
          <a:lstStyle/>
          <a:p>
            <a:fld id="{9503DF17-4AB6-4238-A389-A568656994F8}" type="datetime4">
              <a:rPr lang="en-US" smtClean="0"/>
              <a:t>September 24, 2025</a:t>
            </a:fld>
            <a:endParaRPr lang="en-US" dirty="0"/>
          </a:p>
        </p:txBody>
      </p:sp>
      <p:sp>
        <p:nvSpPr>
          <p:cNvPr id="5" name="Slide Number Placeholder 4">
            <a:extLst>
              <a:ext uri="{FF2B5EF4-FFF2-40B4-BE49-F238E27FC236}">
                <a16:creationId xmlns:a16="http://schemas.microsoft.com/office/drawing/2014/main" id="{C3C417F5-B219-47FC-5724-25F1F9A6A62D}"/>
              </a:ext>
            </a:extLst>
          </p:cNvPr>
          <p:cNvSpPr>
            <a:spLocks noGrp="1"/>
          </p:cNvSpPr>
          <p:nvPr>
            <p:ph type="sldNum" sz="quarter" idx="12"/>
          </p:nvPr>
        </p:nvSpPr>
        <p:spPr/>
        <p:txBody>
          <a:bodyPr/>
          <a:lstStyle/>
          <a:p>
            <a:fld id="{2C451916-448D-084F-871F-01BF4E2B7E7A}" type="slidenum">
              <a:rPr lang="en-US" smtClean="0"/>
              <a:t>39</a:t>
            </a:fld>
            <a:endParaRPr lang="en-US"/>
          </a:p>
        </p:txBody>
      </p:sp>
      <p:sp>
        <p:nvSpPr>
          <p:cNvPr id="6" name="Footer Placeholder 5">
            <a:extLst>
              <a:ext uri="{FF2B5EF4-FFF2-40B4-BE49-F238E27FC236}">
                <a16:creationId xmlns:a16="http://schemas.microsoft.com/office/drawing/2014/main" id="{7E277F38-44C9-EC33-6B09-17391F996958}"/>
              </a:ext>
            </a:extLst>
          </p:cNvPr>
          <p:cNvSpPr>
            <a:spLocks noGrp="1"/>
          </p:cNvSpPr>
          <p:nvPr>
            <p:ph type="ftr" sz="quarter" idx="11"/>
          </p:nvPr>
        </p:nvSpPr>
        <p:spPr/>
        <p:txBody>
          <a:bodyPr/>
          <a:lstStyle/>
          <a:p>
            <a:r>
              <a:rPr lang="en-US"/>
              <a:t>Human Foods Program</a:t>
            </a:r>
            <a:endParaRPr lang="en-US" dirty="0"/>
          </a:p>
        </p:txBody>
      </p:sp>
      <p:pic>
        <p:nvPicPr>
          <p:cNvPr id="7" name="Picture 6" descr="Graphical user interface, text, application, Word&#10;&#10;AI-generated content may be incorrect.">
            <a:extLst>
              <a:ext uri="{FF2B5EF4-FFF2-40B4-BE49-F238E27FC236}">
                <a16:creationId xmlns:a16="http://schemas.microsoft.com/office/drawing/2014/main" id="{1E33C919-6544-1D9D-A077-E26F0BD47A50}"/>
              </a:ext>
            </a:extLst>
          </p:cNvPr>
          <p:cNvPicPr>
            <a:picLocks noChangeAspect="1"/>
          </p:cNvPicPr>
          <p:nvPr/>
        </p:nvPicPr>
        <p:blipFill>
          <a:blip r:embed="rId3"/>
          <a:stretch>
            <a:fillRect/>
          </a:stretch>
        </p:blipFill>
        <p:spPr>
          <a:xfrm>
            <a:off x="1662417" y="1310755"/>
            <a:ext cx="8867165" cy="4987780"/>
          </a:xfrm>
          <a:prstGeom prst="rect">
            <a:avLst/>
          </a:prstGeom>
          <a:ln>
            <a:solidFill>
              <a:schemeClr val="bg1">
                <a:lumMod val="85000"/>
              </a:schemeClr>
            </a:solidFill>
          </a:ln>
        </p:spPr>
      </p:pic>
      <p:sp>
        <p:nvSpPr>
          <p:cNvPr id="3" name="Title 1">
            <a:extLst>
              <a:ext uri="{FF2B5EF4-FFF2-40B4-BE49-F238E27FC236}">
                <a16:creationId xmlns:a16="http://schemas.microsoft.com/office/drawing/2014/main" id="{E3A46E40-A8DA-A6DD-DFE8-608C218CE0ED}"/>
              </a:ext>
            </a:extLst>
          </p:cNvPr>
          <p:cNvSpPr txBox="1">
            <a:spLocks/>
          </p:cNvSpPr>
          <p:nvPr/>
        </p:nvSpPr>
        <p:spPr>
          <a:xfrm>
            <a:off x="346877" y="660759"/>
            <a:ext cx="10515600" cy="548640"/>
          </a:xfrm>
          <a:prstGeom prst="rect">
            <a:avLst/>
          </a:prstGeom>
        </p:spPr>
        <p:txBody>
          <a:bodyPr vert="horz" lIns="91440" tIns="45720" rIns="91440" bIns="45720" numCol="1" rtlCol="0" anchor="t">
            <a:normAutofit/>
          </a:bodyPr>
          <a:lstStyle>
            <a:lvl1pPr algn="l" defTabSz="914400" rtl="0" eaLnBrk="1" latinLnBrk="0" hangingPunct="1">
              <a:lnSpc>
                <a:spcPct val="90000"/>
              </a:lnSpc>
              <a:spcBef>
                <a:spcPct val="0"/>
              </a:spcBef>
              <a:buNone/>
              <a:defRPr sz="3000" b="1" kern="1200">
                <a:solidFill>
                  <a:srgbClr val="007DBB"/>
                </a:solidFill>
                <a:latin typeface="Arial" panose="020B0604020202020204" pitchFamily="34" charset="0"/>
                <a:ea typeface="+mj-ea"/>
                <a:cs typeface="Arial" panose="020B0604020202020204" pitchFamily="34" charset="0"/>
              </a:defRPr>
            </a:lvl1pPr>
          </a:lstStyle>
          <a:p>
            <a:r>
              <a:rPr lang="en-US" dirty="0"/>
              <a:t>Example 2: Advanced Parameters Tab</a:t>
            </a:r>
          </a:p>
        </p:txBody>
      </p:sp>
    </p:spTree>
    <p:extLst>
      <p:ext uri="{BB962C8B-B14F-4D97-AF65-F5344CB8AC3E}">
        <p14:creationId xmlns:p14="http://schemas.microsoft.com/office/powerpoint/2010/main" val="9558317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9AFD5A-292F-3C04-B291-30D0E59771A4}"/>
              </a:ext>
            </a:extLst>
          </p:cNvPr>
          <p:cNvSpPr>
            <a:spLocks noGrp="1"/>
          </p:cNvSpPr>
          <p:nvPr>
            <p:ph type="title"/>
          </p:nvPr>
        </p:nvSpPr>
        <p:spPr>
          <a:xfrm>
            <a:off x="346877" y="660759"/>
            <a:ext cx="10515600" cy="548640"/>
          </a:xfrm>
        </p:spPr>
        <p:txBody>
          <a:bodyPr/>
          <a:lstStyle/>
          <a:p>
            <a:r>
              <a:rPr lang="en-US" dirty="0"/>
              <a:t>IVIVE Background</a:t>
            </a:r>
          </a:p>
        </p:txBody>
      </p:sp>
      <p:sp>
        <p:nvSpPr>
          <p:cNvPr id="3" name="Content Placeholder 2">
            <a:extLst>
              <a:ext uri="{FF2B5EF4-FFF2-40B4-BE49-F238E27FC236}">
                <a16:creationId xmlns:a16="http://schemas.microsoft.com/office/drawing/2014/main" id="{BEA33281-5595-5FAA-2CB7-6EF7F66FFCF5}"/>
              </a:ext>
            </a:extLst>
          </p:cNvPr>
          <p:cNvSpPr>
            <a:spLocks noGrp="1"/>
          </p:cNvSpPr>
          <p:nvPr>
            <p:ph idx="1"/>
          </p:nvPr>
        </p:nvSpPr>
        <p:spPr>
          <a:xfrm>
            <a:off x="662214" y="1499203"/>
            <a:ext cx="6184901" cy="4783802"/>
          </a:xfrm>
        </p:spPr>
        <p:txBody>
          <a:bodyPr>
            <a:normAutofit/>
          </a:bodyPr>
          <a:lstStyle/>
          <a:p>
            <a:pPr>
              <a:lnSpc>
                <a:spcPct val="100000"/>
              </a:lnSpc>
            </a:pPr>
            <a:r>
              <a:rPr lang="en-US" sz="2000" dirty="0"/>
              <a:t>A new approach method (NAM) that uses in vitro data to predict in vivo effects of a chemical</a:t>
            </a:r>
            <a:br>
              <a:rPr lang="en-US" sz="2000" dirty="0"/>
            </a:br>
            <a:endParaRPr lang="en-US" sz="2000" dirty="0"/>
          </a:p>
          <a:p>
            <a:pPr>
              <a:lnSpc>
                <a:spcPct val="100000"/>
              </a:lnSpc>
            </a:pPr>
            <a:r>
              <a:rPr lang="en-US" sz="2000" dirty="0"/>
              <a:t>Toxicokinetic IVIVE estimates the in vivo external dose (oral equivalent dose – OED) needed to produce an internal bioactive concentration comparable to that seen in vitro</a:t>
            </a:r>
            <a:br>
              <a:rPr lang="en-US" sz="2000" dirty="0"/>
            </a:br>
            <a:endParaRPr lang="en-US" sz="2000" dirty="0"/>
          </a:p>
          <a:p>
            <a:pPr>
              <a:lnSpc>
                <a:spcPct val="100000"/>
              </a:lnSpc>
            </a:pPr>
            <a:r>
              <a:rPr lang="en-US" sz="2000" dirty="0"/>
              <a:t>If chemical exposure data is available, then a bioactivity exposure ratio (BER) can be calculated to estimate potential health risk of the chemical</a:t>
            </a:r>
            <a:br>
              <a:rPr lang="en-US" sz="2000" dirty="0"/>
            </a:br>
            <a:endParaRPr lang="en-US" sz="2000" dirty="0"/>
          </a:p>
          <a:p>
            <a:pPr lvl="1">
              <a:lnSpc>
                <a:spcPct val="100000"/>
              </a:lnSpc>
            </a:pPr>
            <a:r>
              <a:rPr lang="en-US" sz="2000" dirty="0"/>
              <a:t>BER &lt; 1: A chemical may pose a health risk and should be investigated further</a:t>
            </a:r>
          </a:p>
        </p:txBody>
      </p:sp>
      <p:sp>
        <p:nvSpPr>
          <p:cNvPr id="4" name="Date Placeholder 3">
            <a:extLst>
              <a:ext uri="{FF2B5EF4-FFF2-40B4-BE49-F238E27FC236}">
                <a16:creationId xmlns:a16="http://schemas.microsoft.com/office/drawing/2014/main" id="{E84E00B2-8523-42B2-0474-42B50710C038}"/>
              </a:ext>
            </a:extLst>
          </p:cNvPr>
          <p:cNvSpPr>
            <a:spLocks noGrp="1"/>
          </p:cNvSpPr>
          <p:nvPr>
            <p:ph type="dt" sz="half" idx="10"/>
          </p:nvPr>
        </p:nvSpPr>
        <p:spPr/>
        <p:txBody>
          <a:bodyPr/>
          <a:lstStyle/>
          <a:p>
            <a:fld id="{9503DF17-4AB6-4238-A389-A568656994F8}" type="datetime4">
              <a:rPr lang="en-US" smtClean="0"/>
              <a:t>September 24, 2025</a:t>
            </a:fld>
            <a:endParaRPr lang="en-US" dirty="0"/>
          </a:p>
        </p:txBody>
      </p:sp>
      <p:sp>
        <p:nvSpPr>
          <p:cNvPr id="5" name="Slide Number Placeholder 4">
            <a:extLst>
              <a:ext uri="{FF2B5EF4-FFF2-40B4-BE49-F238E27FC236}">
                <a16:creationId xmlns:a16="http://schemas.microsoft.com/office/drawing/2014/main" id="{045FC33D-662C-DFE9-8AF5-4DFDCCA6CB64}"/>
              </a:ext>
            </a:extLst>
          </p:cNvPr>
          <p:cNvSpPr>
            <a:spLocks noGrp="1"/>
          </p:cNvSpPr>
          <p:nvPr>
            <p:ph type="sldNum" sz="quarter" idx="12"/>
          </p:nvPr>
        </p:nvSpPr>
        <p:spPr/>
        <p:txBody>
          <a:bodyPr/>
          <a:lstStyle/>
          <a:p>
            <a:fld id="{2C451916-448D-084F-871F-01BF4E2B7E7A}" type="slidenum">
              <a:rPr lang="en-US" smtClean="0"/>
              <a:t>4</a:t>
            </a:fld>
            <a:endParaRPr lang="en-US"/>
          </a:p>
        </p:txBody>
      </p:sp>
      <p:sp>
        <p:nvSpPr>
          <p:cNvPr id="6" name="Footer Placeholder 5">
            <a:extLst>
              <a:ext uri="{FF2B5EF4-FFF2-40B4-BE49-F238E27FC236}">
                <a16:creationId xmlns:a16="http://schemas.microsoft.com/office/drawing/2014/main" id="{E7013595-8D22-2528-8468-146D1596D9B6}"/>
              </a:ext>
            </a:extLst>
          </p:cNvPr>
          <p:cNvSpPr>
            <a:spLocks noGrp="1"/>
          </p:cNvSpPr>
          <p:nvPr>
            <p:ph type="ftr" sz="quarter" idx="11"/>
          </p:nvPr>
        </p:nvSpPr>
        <p:spPr/>
        <p:txBody>
          <a:bodyPr/>
          <a:lstStyle/>
          <a:p>
            <a:r>
              <a:rPr lang="en-US"/>
              <a:t>Human Foods Program</a:t>
            </a:r>
            <a:endParaRPr lang="en-US" dirty="0"/>
          </a:p>
        </p:txBody>
      </p:sp>
      <p:pic>
        <p:nvPicPr>
          <p:cNvPr id="10" name="Picture 9" descr="A picture containing diagram&#10;&#10;AI-generated content may be incorrect.">
            <a:extLst>
              <a:ext uri="{FF2B5EF4-FFF2-40B4-BE49-F238E27FC236}">
                <a16:creationId xmlns:a16="http://schemas.microsoft.com/office/drawing/2014/main" id="{523B5D2C-2258-25B0-02B4-F6FBFFC1962D}"/>
              </a:ext>
            </a:extLst>
          </p:cNvPr>
          <p:cNvPicPr>
            <a:picLocks noChangeAspect="1"/>
          </p:cNvPicPr>
          <p:nvPr/>
        </p:nvPicPr>
        <p:blipFill>
          <a:blip r:embed="rId2"/>
          <a:stretch>
            <a:fillRect/>
          </a:stretch>
        </p:blipFill>
        <p:spPr>
          <a:xfrm>
            <a:off x="7028083" y="1743264"/>
            <a:ext cx="4826458" cy="3703568"/>
          </a:xfrm>
          <a:prstGeom prst="rect">
            <a:avLst/>
          </a:prstGeom>
        </p:spPr>
      </p:pic>
      <p:sp>
        <p:nvSpPr>
          <p:cNvPr id="12" name="TextBox 11">
            <a:extLst>
              <a:ext uri="{FF2B5EF4-FFF2-40B4-BE49-F238E27FC236}">
                <a16:creationId xmlns:a16="http://schemas.microsoft.com/office/drawing/2014/main" id="{1CE77A89-9C96-3658-6CBA-EACD0BC92A75}"/>
              </a:ext>
            </a:extLst>
          </p:cNvPr>
          <p:cNvSpPr txBox="1"/>
          <p:nvPr/>
        </p:nvSpPr>
        <p:spPr>
          <a:xfrm>
            <a:off x="7467600" y="5649483"/>
            <a:ext cx="4568032" cy="338554"/>
          </a:xfrm>
          <a:prstGeom prst="rect">
            <a:avLst/>
          </a:prstGeom>
          <a:noFill/>
        </p:spPr>
        <p:txBody>
          <a:bodyPr wrap="square">
            <a:spAutoFit/>
          </a:bodyPr>
          <a:lstStyle/>
          <a:p>
            <a:r>
              <a:rPr lang="en-US" sz="800" b="0" i="0" dirty="0">
                <a:effectLst/>
                <a:latin typeface="Arial" panose="020B0604020202020204" pitchFamily="34" charset="0"/>
              </a:rPr>
              <a:t>Breen, M., Ring, C.L., Kreutz, A., Goldsmith, M.R. and Wambaugh, J.F. (2021). High-throughput PBTK models for in vitro to in vivo extrapolation. </a:t>
            </a:r>
            <a:r>
              <a:rPr lang="en-US" sz="800" b="0" i="1" dirty="0">
                <a:effectLst/>
                <a:latin typeface="Arial" panose="020B0604020202020204" pitchFamily="34" charset="0"/>
              </a:rPr>
              <a:t>Expert opinion on drug metabolism &amp; toxicology</a:t>
            </a:r>
            <a:endParaRPr lang="en-US" sz="800" dirty="0"/>
          </a:p>
        </p:txBody>
      </p:sp>
    </p:spTree>
    <p:extLst>
      <p:ext uri="{BB962C8B-B14F-4D97-AF65-F5344CB8AC3E}">
        <p14:creationId xmlns:p14="http://schemas.microsoft.com/office/powerpoint/2010/main" val="374716927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C36F84-CCE9-1907-EF5F-83361B259DF7}"/>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B67B20E7-FC83-8722-F3AD-AA4EFEFF4C23}"/>
              </a:ext>
            </a:extLst>
          </p:cNvPr>
          <p:cNvSpPr>
            <a:spLocks noGrp="1"/>
          </p:cNvSpPr>
          <p:nvPr>
            <p:ph type="dt" sz="half" idx="10"/>
          </p:nvPr>
        </p:nvSpPr>
        <p:spPr/>
        <p:txBody>
          <a:bodyPr/>
          <a:lstStyle/>
          <a:p>
            <a:fld id="{9503DF17-4AB6-4238-A389-A568656994F8}" type="datetime4">
              <a:rPr lang="en-US" smtClean="0"/>
              <a:t>September 24, 2025</a:t>
            </a:fld>
            <a:endParaRPr lang="en-US" dirty="0"/>
          </a:p>
        </p:txBody>
      </p:sp>
      <p:sp>
        <p:nvSpPr>
          <p:cNvPr id="5" name="Slide Number Placeholder 4">
            <a:extLst>
              <a:ext uri="{FF2B5EF4-FFF2-40B4-BE49-F238E27FC236}">
                <a16:creationId xmlns:a16="http://schemas.microsoft.com/office/drawing/2014/main" id="{241C2FA5-C017-93A3-1669-3A365D81D1D3}"/>
              </a:ext>
            </a:extLst>
          </p:cNvPr>
          <p:cNvSpPr>
            <a:spLocks noGrp="1"/>
          </p:cNvSpPr>
          <p:nvPr>
            <p:ph type="sldNum" sz="quarter" idx="12"/>
          </p:nvPr>
        </p:nvSpPr>
        <p:spPr/>
        <p:txBody>
          <a:bodyPr/>
          <a:lstStyle/>
          <a:p>
            <a:fld id="{2C451916-448D-084F-871F-01BF4E2B7E7A}" type="slidenum">
              <a:rPr lang="en-US" smtClean="0"/>
              <a:t>40</a:t>
            </a:fld>
            <a:endParaRPr lang="en-US"/>
          </a:p>
        </p:txBody>
      </p:sp>
      <p:sp>
        <p:nvSpPr>
          <p:cNvPr id="6" name="Footer Placeholder 5">
            <a:extLst>
              <a:ext uri="{FF2B5EF4-FFF2-40B4-BE49-F238E27FC236}">
                <a16:creationId xmlns:a16="http://schemas.microsoft.com/office/drawing/2014/main" id="{CB87696B-BB13-1C9F-E207-FE5B03A9A3E9}"/>
              </a:ext>
            </a:extLst>
          </p:cNvPr>
          <p:cNvSpPr>
            <a:spLocks noGrp="1"/>
          </p:cNvSpPr>
          <p:nvPr>
            <p:ph type="ftr" sz="quarter" idx="11"/>
          </p:nvPr>
        </p:nvSpPr>
        <p:spPr/>
        <p:txBody>
          <a:bodyPr/>
          <a:lstStyle/>
          <a:p>
            <a:r>
              <a:rPr lang="en-US"/>
              <a:t>Human Foods Program</a:t>
            </a:r>
            <a:endParaRPr lang="en-US" dirty="0"/>
          </a:p>
        </p:txBody>
      </p:sp>
      <p:pic>
        <p:nvPicPr>
          <p:cNvPr id="7" name="Picture 6" descr="Graphical user interface, table&#10;&#10;AI-generated content may be incorrect.">
            <a:extLst>
              <a:ext uri="{FF2B5EF4-FFF2-40B4-BE49-F238E27FC236}">
                <a16:creationId xmlns:a16="http://schemas.microsoft.com/office/drawing/2014/main" id="{6FBF0BC0-444A-503A-583E-921EADBDD455}"/>
              </a:ext>
            </a:extLst>
          </p:cNvPr>
          <p:cNvPicPr>
            <a:picLocks noChangeAspect="1"/>
          </p:cNvPicPr>
          <p:nvPr/>
        </p:nvPicPr>
        <p:blipFill>
          <a:blip r:embed="rId3"/>
          <a:stretch>
            <a:fillRect/>
          </a:stretch>
        </p:blipFill>
        <p:spPr>
          <a:xfrm>
            <a:off x="1544320" y="1279251"/>
            <a:ext cx="9103360" cy="5120640"/>
          </a:xfrm>
          <a:prstGeom prst="rect">
            <a:avLst/>
          </a:prstGeom>
          <a:ln>
            <a:solidFill>
              <a:schemeClr val="bg1">
                <a:lumMod val="85000"/>
              </a:schemeClr>
            </a:solidFill>
          </a:ln>
        </p:spPr>
      </p:pic>
      <p:sp>
        <p:nvSpPr>
          <p:cNvPr id="3" name="Title 1">
            <a:extLst>
              <a:ext uri="{FF2B5EF4-FFF2-40B4-BE49-F238E27FC236}">
                <a16:creationId xmlns:a16="http://schemas.microsoft.com/office/drawing/2014/main" id="{9737FD66-7732-5DE9-2CA3-4478CCD115DB}"/>
              </a:ext>
            </a:extLst>
          </p:cNvPr>
          <p:cNvSpPr txBox="1">
            <a:spLocks/>
          </p:cNvSpPr>
          <p:nvPr/>
        </p:nvSpPr>
        <p:spPr>
          <a:xfrm>
            <a:off x="346877" y="660759"/>
            <a:ext cx="10515600" cy="548640"/>
          </a:xfrm>
          <a:prstGeom prst="rect">
            <a:avLst/>
          </a:prstGeom>
        </p:spPr>
        <p:txBody>
          <a:bodyPr vert="horz" lIns="91440" tIns="45720" rIns="91440" bIns="45720" numCol="1" rtlCol="0" anchor="t">
            <a:normAutofit/>
          </a:bodyPr>
          <a:lstStyle>
            <a:lvl1pPr algn="l" defTabSz="914400" rtl="0" eaLnBrk="1" latinLnBrk="0" hangingPunct="1">
              <a:lnSpc>
                <a:spcPct val="90000"/>
              </a:lnSpc>
              <a:spcBef>
                <a:spcPct val="0"/>
              </a:spcBef>
              <a:buNone/>
              <a:defRPr sz="3000" b="1" kern="1200">
                <a:solidFill>
                  <a:srgbClr val="007DBB"/>
                </a:solidFill>
                <a:latin typeface="Arial" panose="020B0604020202020204" pitchFamily="34" charset="0"/>
                <a:ea typeface="+mj-ea"/>
                <a:cs typeface="Arial" panose="020B0604020202020204" pitchFamily="34" charset="0"/>
              </a:defRPr>
            </a:lvl1pPr>
          </a:lstStyle>
          <a:p>
            <a:r>
              <a:rPr lang="en-US" dirty="0"/>
              <a:t>Example 2: Run Simulation Tab</a:t>
            </a:r>
          </a:p>
        </p:txBody>
      </p:sp>
    </p:spTree>
    <p:extLst>
      <p:ext uri="{BB962C8B-B14F-4D97-AF65-F5344CB8AC3E}">
        <p14:creationId xmlns:p14="http://schemas.microsoft.com/office/powerpoint/2010/main" val="91617999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331E91-2CFA-B1E3-838B-5CF4210383C3}"/>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6DA84121-07B9-D787-8735-C39670456CF9}"/>
              </a:ext>
            </a:extLst>
          </p:cNvPr>
          <p:cNvSpPr>
            <a:spLocks noGrp="1"/>
          </p:cNvSpPr>
          <p:nvPr>
            <p:ph type="dt" sz="half" idx="10"/>
          </p:nvPr>
        </p:nvSpPr>
        <p:spPr/>
        <p:txBody>
          <a:bodyPr/>
          <a:lstStyle/>
          <a:p>
            <a:fld id="{9503DF17-4AB6-4238-A389-A568656994F8}" type="datetime4">
              <a:rPr lang="en-US" smtClean="0"/>
              <a:t>September 24, 2025</a:t>
            </a:fld>
            <a:endParaRPr lang="en-US" dirty="0"/>
          </a:p>
        </p:txBody>
      </p:sp>
      <p:sp>
        <p:nvSpPr>
          <p:cNvPr id="5" name="Slide Number Placeholder 4">
            <a:extLst>
              <a:ext uri="{FF2B5EF4-FFF2-40B4-BE49-F238E27FC236}">
                <a16:creationId xmlns:a16="http://schemas.microsoft.com/office/drawing/2014/main" id="{DF576777-6ECD-54C3-6324-DCCDDDE6F647}"/>
              </a:ext>
            </a:extLst>
          </p:cNvPr>
          <p:cNvSpPr>
            <a:spLocks noGrp="1"/>
          </p:cNvSpPr>
          <p:nvPr>
            <p:ph type="sldNum" sz="quarter" idx="12"/>
          </p:nvPr>
        </p:nvSpPr>
        <p:spPr/>
        <p:txBody>
          <a:bodyPr/>
          <a:lstStyle/>
          <a:p>
            <a:fld id="{2C451916-448D-084F-871F-01BF4E2B7E7A}" type="slidenum">
              <a:rPr lang="en-US" smtClean="0"/>
              <a:t>41</a:t>
            </a:fld>
            <a:endParaRPr lang="en-US"/>
          </a:p>
        </p:txBody>
      </p:sp>
      <p:sp>
        <p:nvSpPr>
          <p:cNvPr id="6" name="Footer Placeholder 5">
            <a:extLst>
              <a:ext uri="{FF2B5EF4-FFF2-40B4-BE49-F238E27FC236}">
                <a16:creationId xmlns:a16="http://schemas.microsoft.com/office/drawing/2014/main" id="{881791E4-B54E-5AA6-60E8-5B41DECC0DFE}"/>
              </a:ext>
            </a:extLst>
          </p:cNvPr>
          <p:cNvSpPr>
            <a:spLocks noGrp="1"/>
          </p:cNvSpPr>
          <p:nvPr>
            <p:ph type="ftr" sz="quarter" idx="11"/>
          </p:nvPr>
        </p:nvSpPr>
        <p:spPr/>
        <p:txBody>
          <a:bodyPr/>
          <a:lstStyle/>
          <a:p>
            <a:r>
              <a:rPr lang="en-US"/>
              <a:t>Human Foods Program</a:t>
            </a:r>
            <a:endParaRPr lang="en-US" dirty="0"/>
          </a:p>
        </p:txBody>
      </p:sp>
      <p:pic>
        <p:nvPicPr>
          <p:cNvPr id="7" name="Picture 6">
            <a:extLst>
              <a:ext uri="{FF2B5EF4-FFF2-40B4-BE49-F238E27FC236}">
                <a16:creationId xmlns:a16="http://schemas.microsoft.com/office/drawing/2014/main" id="{18D77C08-F49C-4CF2-7919-1F7D6A141AC1}"/>
              </a:ext>
            </a:extLst>
          </p:cNvPr>
          <p:cNvPicPr>
            <a:picLocks noChangeAspect="1"/>
          </p:cNvPicPr>
          <p:nvPr/>
        </p:nvPicPr>
        <p:blipFill>
          <a:blip r:embed="rId3"/>
          <a:stretch>
            <a:fillRect/>
          </a:stretch>
        </p:blipFill>
        <p:spPr>
          <a:xfrm>
            <a:off x="1544320" y="1244325"/>
            <a:ext cx="9103360" cy="5120640"/>
          </a:xfrm>
          <a:prstGeom prst="rect">
            <a:avLst/>
          </a:prstGeom>
          <a:ln>
            <a:solidFill>
              <a:schemeClr val="bg1">
                <a:lumMod val="85000"/>
              </a:schemeClr>
            </a:solidFill>
          </a:ln>
        </p:spPr>
      </p:pic>
      <p:sp>
        <p:nvSpPr>
          <p:cNvPr id="3" name="Title 1">
            <a:extLst>
              <a:ext uri="{FF2B5EF4-FFF2-40B4-BE49-F238E27FC236}">
                <a16:creationId xmlns:a16="http://schemas.microsoft.com/office/drawing/2014/main" id="{C7280A14-C59D-CB5E-ED36-DD24F66044C9}"/>
              </a:ext>
            </a:extLst>
          </p:cNvPr>
          <p:cNvSpPr txBox="1">
            <a:spLocks/>
          </p:cNvSpPr>
          <p:nvPr/>
        </p:nvSpPr>
        <p:spPr>
          <a:xfrm>
            <a:off x="346877" y="660759"/>
            <a:ext cx="10515600" cy="548640"/>
          </a:xfrm>
          <a:prstGeom prst="rect">
            <a:avLst/>
          </a:prstGeom>
        </p:spPr>
        <p:txBody>
          <a:bodyPr vert="horz" lIns="91440" tIns="45720" rIns="91440" bIns="45720" numCol="1" rtlCol="0" anchor="t">
            <a:normAutofit/>
          </a:bodyPr>
          <a:lstStyle>
            <a:lvl1pPr algn="l" defTabSz="914400" rtl="0" eaLnBrk="1" latinLnBrk="0" hangingPunct="1">
              <a:lnSpc>
                <a:spcPct val="90000"/>
              </a:lnSpc>
              <a:spcBef>
                <a:spcPct val="0"/>
              </a:spcBef>
              <a:buNone/>
              <a:defRPr sz="3000" b="1" kern="1200">
                <a:solidFill>
                  <a:srgbClr val="007DBB"/>
                </a:solidFill>
                <a:latin typeface="Arial" panose="020B0604020202020204" pitchFamily="34" charset="0"/>
                <a:ea typeface="+mj-ea"/>
                <a:cs typeface="Arial" panose="020B0604020202020204" pitchFamily="34" charset="0"/>
              </a:defRPr>
            </a:lvl1pPr>
          </a:lstStyle>
          <a:p>
            <a:r>
              <a:rPr lang="en-US" dirty="0"/>
              <a:t>Example 2: Run Simulation Tab</a:t>
            </a:r>
          </a:p>
        </p:txBody>
      </p:sp>
    </p:spTree>
    <p:extLst>
      <p:ext uri="{BB962C8B-B14F-4D97-AF65-F5344CB8AC3E}">
        <p14:creationId xmlns:p14="http://schemas.microsoft.com/office/powerpoint/2010/main" val="33668803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BFF739-FBBB-8664-F8B1-C4ECB0E2A65D}"/>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467D4A09-F7E0-1849-DB69-3163CD525FC6}"/>
              </a:ext>
            </a:extLst>
          </p:cNvPr>
          <p:cNvSpPr>
            <a:spLocks noGrp="1"/>
          </p:cNvSpPr>
          <p:nvPr>
            <p:ph type="dt" sz="half" idx="10"/>
          </p:nvPr>
        </p:nvSpPr>
        <p:spPr/>
        <p:txBody>
          <a:bodyPr/>
          <a:lstStyle/>
          <a:p>
            <a:fld id="{9503DF17-4AB6-4238-A389-A568656994F8}" type="datetime4">
              <a:rPr lang="en-US" smtClean="0"/>
              <a:t>September 24, 2025</a:t>
            </a:fld>
            <a:endParaRPr lang="en-US" dirty="0"/>
          </a:p>
        </p:txBody>
      </p:sp>
      <p:sp>
        <p:nvSpPr>
          <p:cNvPr id="5" name="Slide Number Placeholder 4">
            <a:extLst>
              <a:ext uri="{FF2B5EF4-FFF2-40B4-BE49-F238E27FC236}">
                <a16:creationId xmlns:a16="http://schemas.microsoft.com/office/drawing/2014/main" id="{2D43A76A-C650-A4C4-690D-268AA96F5561}"/>
              </a:ext>
            </a:extLst>
          </p:cNvPr>
          <p:cNvSpPr>
            <a:spLocks noGrp="1"/>
          </p:cNvSpPr>
          <p:nvPr>
            <p:ph type="sldNum" sz="quarter" idx="12"/>
          </p:nvPr>
        </p:nvSpPr>
        <p:spPr/>
        <p:txBody>
          <a:bodyPr/>
          <a:lstStyle/>
          <a:p>
            <a:fld id="{2C451916-448D-084F-871F-01BF4E2B7E7A}" type="slidenum">
              <a:rPr lang="en-US" smtClean="0"/>
              <a:t>42</a:t>
            </a:fld>
            <a:endParaRPr lang="en-US"/>
          </a:p>
        </p:txBody>
      </p:sp>
      <p:sp>
        <p:nvSpPr>
          <p:cNvPr id="6" name="Footer Placeholder 5">
            <a:extLst>
              <a:ext uri="{FF2B5EF4-FFF2-40B4-BE49-F238E27FC236}">
                <a16:creationId xmlns:a16="http://schemas.microsoft.com/office/drawing/2014/main" id="{8F0408E3-B268-1BCC-C5DA-9FC707917355}"/>
              </a:ext>
            </a:extLst>
          </p:cNvPr>
          <p:cNvSpPr>
            <a:spLocks noGrp="1"/>
          </p:cNvSpPr>
          <p:nvPr>
            <p:ph type="ftr" sz="quarter" idx="11"/>
          </p:nvPr>
        </p:nvSpPr>
        <p:spPr/>
        <p:txBody>
          <a:bodyPr/>
          <a:lstStyle/>
          <a:p>
            <a:r>
              <a:rPr lang="en-US"/>
              <a:t>Human Foods Program</a:t>
            </a:r>
            <a:endParaRPr lang="en-US" dirty="0"/>
          </a:p>
        </p:txBody>
      </p:sp>
      <p:pic>
        <p:nvPicPr>
          <p:cNvPr id="7" name="Picture 6" descr="Chart, box and whisker chart&#10;&#10;AI-generated content may be incorrect.">
            <a:extLst>
              <a:ext uri="{FF2B5EF4-FFF2-40B4-BE49-F238E27FC236}">
                <a16:creationId xmlns:a16="http://schemas.microsoft.com/office/drawing/2014/main" id="{13A9895D-AE03-81B1-1E36-BD7970C04497}"/>
              </a:ext>
            </a:extLst>
          </p:cNvPr>
          <p:cNvPicPr>
            <a:picLocks noChangeAspect="1"/>
          </p:cNvPicPr>
          <p:nvPr/>
        </p:nvPicPr>
        <p:blipFill>
          <a:blip r:embed="rId3"/>
          <a:stretch>
            <a:fillRect/>
          </a:stretch>
        </p:blipFill>
        <p:spPr>
          <a:xfrm>
            <a:off x="1544320" y="1251115"/>
            <a:ext cx="9103360" cy="5120640"/>
          </a:xfrm>
          <a:prstGeom prst="rect">
            <a:avLst/>
          </a:prstGeom>
          <a:ln>
            <a:solidFill>
              <a:schemeClr val="bg1">
                <a:lumMod val="85000"/>
              </a:schemeClr>
            </a:solidFill>
          </a:ln>
        </p:spPr>
      </p:pic>
      <p:sp>
        <p:nvSpPr>
          <p:cNvPr id="3" name="Title 1">
            <a:extLst>
              <a:ext uri="{FF2B5EF4-FFF2-40B4-BE49-F238E27FC236}">
                <a16:creationId xmlns:a16="http://schemas.microsoft.com/office/drawing/2014/main" id="{A8DD5A8E-4A62-4721-009C-684207E7547F}"/>
              </a:ext>
            </a:extLst>
          </p:cNvPr>
          <p:cNvSpPr txBox="1">
            <a:spLocks/>
          </p:cNvSpPr>
          <p:nvPr/>
        </p:nvSpPr>
        <p:spPr>
          <a:xfrm>
            <a:off x="346877" y="660759"/>
            <a:ext cx="10515600" cy="548640"/>
          </a:xfrm>
          <a:prstGeom prst="rect">
            <a:avLst/>
          </a:prstGeom>
        </p:spPr>
        <p:txBody>
          <a:bodyPr vert="horz" lIns="91440" tIns="45720" rIns="91440" bIns="45720" numCol="1" rtlCol="0" anchor="t">
            <a:normAutofit/>
          </a:bodyPr>
          <a:lstStyle>
            <a:lvl1pPr algn="l" defTabSz="914400" rtl="0" eaLnBrk="1" latinLnBrk="0" hangingPunct="1">
              <a:lnSpc>
                <a:spcPct val="90000"/>
              </a:lnSpc>
              <a:spcBef>
                <a:spcPct val="0"/>
              </a:spcBef>
              <a:buNone/>
              <a:defRPr sz="3000" b="1" kern="1200">
                <a:solidFill>
                  <a:srgbClr val="007DBB"/>
                </a:solidFill>
                <a:latin typeface="Arial" panose="020B0604020202020204" pitchFamily="34" charset="0"/>
                <a:ea typeface="+mj-ea"/>
                <a:cs typeface="Arial" panose="020B0604020202020204" pitchFamily="34" charset="0"/>
              </a:defRPr>
            </a:lvl1pPr>
          </a:lstStyle>
          <a:p>
            <a:r>
              <a:rPr lang="en-US" dirty="0"/>
              <a:t>Example 2: Run Simulation Tab</a:t>
            </a:r>
          </a:p>
        </p:txBody>
      </p:sp>
    </p:spTree>
    <p:extLst>
      <p:ext uri="{BB962C8B-B14F-4D97-AF65-F5344CB8AC3E}">
        <p14:creationId xmlns:p14="http://schemas.microsoft.com/office/powerpoint/2010/main" val="188358985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05956D-1A81-863E-2F2E-DDB3759379A2}"/>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7C64E14D-FCFA-5301-6093-CF9928DB00B5}"/>
              </a:ext>
            </a:extLst>
          </p:cNvPr>
          <p:cNvSpPr>
            <a:spLocks noGrp="1"/>
          </p:cNvSpPr>
          <p:nvPr>
            <p:ph type="dt" sz="half" idx="10"/>
          </p:nvPr>
        </p:nvSpPr>
        <p:spPr/>
        <p:txBody>
          <a:bodyPr/>
          <a:lstStyle/>
          <a:p>
            <a:fld id="{9503DF17-4AB6-4238-A389-A568656994F8}" type="datetime4">
              <a:rPr lang="en-US" smtClean="0"/>
              <a:t>September 24, 2025</a:t>
            </a:fld>
            <a:endParaRPr lang="en-US" dirty="0"/>
          </a:p>
        </p:txBody>
      </p:sp>
      <p:sp>
        <p:nvSpPr>
          <p:cNvPr id="5" name="Slide Number Placeholder 4">
            <a:extLst>
              <a:ext uri="{FF2B5EF4-FFF2-40B4-BE49-F238E27FC236}">
                <a16:creationId xmlns:a16="http://schemas.microsoft.com/office/drawing/2014/main" id="{FF172294-0F1D-4B75-1CA0-7A13083551E7}"/>
              </a:ext>
            </a:extLst>
          </p:cNvPr>
          <p:cNvSpPr>
            <a:spLocks noGrp="1"/>
          </p:cNvSpPr>
          <p:nvPr>
            <p:ph type="sldNum" sz="quarter" idx="12"/>
          </p:nvPr>
        </p:nvSpPr>
        <p:spPr/>
        <p:txBody>
          <a:bodyPr/>
          <a:lstStyle/>
          <a:p>
            <a:fld id="{2C451916-448D-084F-871F-01BF4E2B7E7A}" type="slidenum">
              <a:rPr lang="en-US" smtClean="0"/>
              <a:t>43</a:t>
            </a:fld>
            <a:endParaRPr lang="en-US"/>
          </a:p>
        </p:txBody>
      </p:sp>
      <p:sp>
        <p:nvSpPr>
          <p:cNvPr id="6" name="Footer Placeholder 5">
            <a:extLst>
              <a:ext uri="{FF2B5EF4-FFF2-40B4-BE49-F238E27FC236}">
                <a16:creationId xmlns:a16="http://schemas.microsoft.com/office/drawing/2014/main" id="{DC4EFE40-11D4-A3AB-E0E5-F5ADCCED9904}"/>
              </a:ext>
            </a:extLst>
          </p:cNvPr>
          <p:cNvSpPr>
            <a:spLocks noGrp="1"/>
          </p:cNvSpPr>
          <p:nvPr>
            <p:ph type="ftr" sz="quarter" idx="11"/>
          </p:nvPr>
        </p:nvSpPr>
        <p:spPr/>
        <p:txBody>
          <a:bodyPr/>
          <a:lstStyle/>
          <a:p>
            <a:r>
              <a:rPr lang="en-US"/>
              <a:t>Human Foods Program</a:t>
            </a:r>
            <a:endParaRPr lang="en-US" dirty="0"/>
          </a:p>
        </p:txBody>
      </p:sp>
      <p:pic>
        <p:nvPicPr>
          <p:cNvPr id="7" name="Picture 6" descr="Graphical user interface, text, application, email&#10;&#10;AI-generated content may be incorrect.">
            <a:extLst>
              <a:ext uri="{FF2B5EF4-FFF2-40B4-BE49-F238E27FC236}">
                <a16:creationId xmlns:a16="http://schemas.microsoft.com/office/drawing/2014/main" id="{660F8DB4-25D4-7EB5-7A23-464388981A87}"/>
              </a:ext>
            </a:extLst>
          </p:cNvPr>
          <p:cNvPicPr>
            <a:picLocks noChangeAspect="1"/>
          </p:cNvPicPr>
          <p:nvPr/>
        </p:nvPicPr>
        <p:blipFill>
          <a:blip r:embed="rId3"/>
          <a:stretch>
            <a:fillRect/>
          </a:stretch>
        </p:blipFill>
        <p:spPr>
          <a:xfrm>
            <a:off x="1544320" y="1279252"/>
            <a:ext cx="9103360" cy="5120640"/>
          </a:xfrm>
          <a:prstGeom prst="rect">
            <a:avLst/>
          </a:prstGeom>
          <a:ln>
            <a:solidFill>
              <a:schemeClr val="bg1">
                <a:lumMod val="85000"/>
              </a:schemeClr>
            </a:solidFill>
          </a:ln>
        </p:spPr>
      </p:pic>
      <p:sp>
        <p:nvSpPr>
          <p:cNvPr id="3" name="Title 1">
            <a:extLst>
              <a:ext uri="{FF2B5EF4-FFF2-40B4-BE49-F238E27FC236}">
                <a16:creationId xmlns:a16="http://schemas.microsoft.com/office/drawing/2014/main" id="{BE92F862-44D6-5996-8944-8930FC056372}"/>
              </a:ext>
            </a:extLst>
          </p:cNvPr>
          <p:cNvSpPr txBox="1">
            <a:spLocks/>
          </p:cNvSpPr>
          <p:nvPr/>
        </p:nvSpPr>
        <p:spPr>
          <a:xfrm>
            <a:off x="346877" y="660759"/>
            <a:ext cx="10515600" cy="548640"/>
          </a:xfrm>
          <a:prstGeom prst="rect">
            <a:avLst/>
          </a:prstGeom>
        </p:spPr>
        <p:txBody>
          <a:bodyPr vert="horz" lIns="91440" tIns="45720" rIns="91440" bIns="45720" numCol="1" rtlCol="0" anchor="t">
            <a:normAutofit/>
          </a:bodyPr>
          <a:lstStyle>
            <a:lvl1pPr algn="l" defTabSz="914400" rtl="0" eaLnBrk="1" latinLnBrk="0" hangingPunct="1">
              <a:lnSpc>
                <a:spcPct val="90000"/>
              </a:lnSpc>
              <a:spcBef>
                <a:spcPct val="0"/>
              </a:spcBef>
              <a:buNone/>
              <a:defRPr sz="3000" b="1" kern="1200">
                <a:solidFill>
                  <a:srgbClr val="007DBB"/>
                </a:solidFill>
                <a:latin typeface="Arial" panose="020B0604020202020204" pitchFamily="34" charset="0"/>
                <a:ea typeface="+mj-ea"/>
                <a:cs typeface="Arial" panose="020B0604020202020204" pitchFamily="34" charset="0"/>
              </a:defRPr>
            </a:lvl1pPr>
          </a:lstStyle>
          <a:p>
            <a:r>
              <a:rPr lang="en-US" dirty="0"/>
              <a:t>Example 2: Run Simulation Tab</a:t>
            </a:r>
          </a:p>
        </p:txBody>
      </p:sp>
    </p:spTree>
    <p:extLst>
      <p:ext uri="{BB962C8B-B14F-4D97-AF65-F5344CB8AC3E}">
        <p14:creationId xmlns:p14="http://schemas.microsoft.com/office/powerpoint/2010/main" val="173912065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776DB3-5BD8-3035-671C-C6FA1791CA27}"/>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9387E363-4A5B-0F21-12FD-172079A5AFFB}"/>
              </a:ext>
            </a:extLst>
          </p:cNvPr>
          <p:cNvSpPr>
            <a:spLocks noGrp="1"/>
          </p:cNvSpPr>
          <p:nvPr>
            <p:ph type="dt" sz="half" idx="10"/>
          </p:nvPr>
        </p:nvSpPr>
        <p:spPr/>
        <p:txBody>
          <a:bodyPr/>
          <a:lstStyle/>
          <a:p>
            <a:fld id="{9503DF17-4AB6-4238-A389-A568656994F8}" type="datetime4">
              <a:rPr lang="en-US" smtClean="0"/>
              <a:t>September 24, 2025</a:t>
            </a:fld>
            <a:endParaRPr lang="en-US" dirty="0"/>
          </a:p>
        </p:txBody>
      </p:sp>
      <p:sp>
        <p:nvSpPr>
          <p:cNvPr id="5" name="Slide Number Placeholder 4">
            <a:extLst>
              <a:ext uri="{FF2B5EF4-FFF2-40B4-BE49-F238E27FC236}">
                <a16:creationId xmlns:a16="http://schemas.microsoft.com/office/drawing/2014/main" id="{63CBD883-837C-9A9A-FA68-8CF9D6107CE1}"/>
              </a:ext>
            </a:extLst>
          </p:cNvPr>
          <p:cNvSpPr>
            <a:spLocks noGrp="1"/>
          </p:cNvSpPr>
          <p:nvPr>
            <p:ph type="sldNum" sz="quarter" idx="12"/>
          </p:nvPr>
        </p:nvSpPr>
        <p:spPr/>
        <p:txBody>
          <a:bodyPr/>
          <a:lstStyle/>
          <a:p>
            <a:fld id="{2C451916-448D-084F-871F-01BF4E2B7E7A}" type="slidenum">
              <a:rPr lang="en-US" smtClean="0"/>
              <a:t>44</a:t>
            </a:fld>
            <a:endParaRPr lang="en-US"/>
          </a:p>
        </p:txBody>
      </p:sp>
      <p:sp>
        <p:nvSpPr>
          <p:cNvPr id="6" name="Footer Placeholder 5">
            <a:extLst>
              <a:ext uri="{FF2B5EF4-FFF2-40B4-BE49-F238E27FC236}">
                <a16:creationId xmlns:a16="http://schemas.microsoft.com/office/drawing/2014/main" id="{56119F05-E549-2CE4-712D-EB49AF6A32E5}"/>
              </a:ext>
            </a:extLst>
          </p:cNvPr>
          <p:cNvSpPr>
            <a:spLocks noGrp="1"/>
          </p:cNvSpPr>
          <p:nvPr>
            <p:ph type="ftr" sz="quarter" idx="11"/>
          </p:nvPr>
        </p:nvSpPr>
        <p:spPr/>
        <p:txBody>
          <a:bodyPr/>
          <a:lstStyle/>
          <a:p>
            <a:r>
              <a:rPr lang="en-US"/>
              <a:t>Human Foods Program</a:t>
            </a:r>
            <a:endParaRPr lang="en-US" dirty="0"/>
          </a:p>
        </p:txBody>
      </p:sp>
      <p:pic>
        <p:nvPicPr>
          <p:cNvPr id="7" name="Picture 6" descr="Graphical user interface, chart&#10;&#10;AI-generated content may be incorrect.">
            <a:extLst>
              <a:ext uri="{FF2B5EF4-FFF2-40B4-BE49-F238E27FC236}">
                <a16:creationId xmlns:a16="http://schemas.microsoft.com/office/drawing/2014/main" id="{4C0C0D79-71D0-A4AD-3862-0DC0CD9935E9}"/>
              </a:ext>
            </a:extLst>
          </p:cNvPr>
          <p:cNvPicPr>
            <a:picLocks noChangeAspect="1"/>
          </p:cNvPicPr>
          <p:nvPr/>
        </p:nvPicPr>
        <p:blipFill>
          <a:blip r:embed="rId3"/>
          <a:stretch>
            <a:fillRect/>
          </a:stretch>
        </p:blipFill>
        <p:spPr>
          <a:xfrm>
            <a:off x="1544320" y="1244325"/>
            <a:ext cx="9103360" cy="5120640"/>
          </a:xfrm>
          <a:prstGeom prst="rect">
            <a:avLst/>
          </a:prstGeom>
          <a:ln>
            <a:solidFill>
              <a:schemeClr val="bg1">
                <a:lumMod val="85000"/>
              </a:schemeClr>
            </a:solidFill>
          </a:ln>
        </p:spPr>
      </p:pic>
      <p:sp>
        <p:nvSpPr>
          <p:cNvPr id="3" name="Title 1">
            <a:extLst>
              <a:ext uri="{FF2B5EF4-FFF2-40B4-BE49-F238E27FC236}">
                <a16:creationId xmlns:a16="http://schemas.microsoft.com/office/drawing/2014/main" id="{EB0D0DEC-5886-6746-0065-0A88156B1F86}"/>
              </a:ext>
            </a:extLst>
          </p:cNvPr>
          <p:cNvSpPr txBox="1">
            <a:spLocks/>
          </p:cNvSpPr>
          <p:nvPr/>
        </p:nvSpPr>
        <p:spPr>
          <a:xfrm>
            <a:off x="346877" y="660759"/>
            <a:ext cx="10515600" cy="548640"/>
          </a:xfrm>
          <a:prstGeom prst="rect">
            <a:avLst/>
          </a:prstGeom>
        </p:spPr>
        <p:txBody>
          <a:bodyPr vert="horz" lIns="91440" tIns="45720" rIns="91440" bIns="45720" numCol="1" rtlCol="0" anchor="t">
            <a:normAutofit/>
          </a:bodyPr>
          <a:lstStyle>
            <a:lvl1pPr algn="l" defTabSz="914400" rtl="0" eaLnBrk="1" latinLnBrk="0" hangingPunct="1">
              <a:lnSpc>
                <a:spcPct val="90000"/>
              </a:lnSpc>
              <a:spcBef>
                <a:spcPct val="0"/>
              </a:spcBef>
              <a:buNone/>
              <a:defRPr sz="3000" b="1" kern="1200">
                <a:solidFill>
                  <a:srgbClr val="007DBB"/>
                </a:solidFill>
                <a:latin typeface="Arial" panose="020B0604020202020204" pitchFamily="34" charset="0"/>
                <a:ea typeface="+mj-ea"/>
                <a:cs typeface="Arial" panose="020B0604020202020204" pitchFamily="34" charset="0"/>
              </a:defRPr>
            </a:lvl1pPr>
          </a:lstStyle>
          <a:p>
            <a:r>
              <a:rPr lang="en-US" dirty="0"/>
              <a:t>Example 2: Run Simulation Tab</a:t>
            </a:r>
          </a:p>
        </p:txBody>
      </p:sp>
    </p:spTree>
    <p:extLst>
      <p:ext uri="{BB962C8B-B14F-4D97-AF65-F5344CB8AC3E}">
        <p14:creationId xmlns:p14="http://schemas.microsoft.com/office/powerpoint/2010/main" val="171067118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CBFC45-97DA-64FA-D141-4F9761AE8B5A}"/>
            </a:ext>
          </a:extLst>
        </p:cNvPr>
        <p:cNvGrpSpPr/>
        <p:nvPr/>
      </p:nvGrpSpPr>
      <p:grpSpPr>
        <a:xfrm>
          <a:off x="0" y="0"/>
          <a:ext cx="0" cy="0"/>
          <a:chOff x="0" y="0"/>
          <a:chExt cx="0" cy="0"/>
        </a:xfrm>
      </p:grpSpPr>
      <p:sp>
        <p:nvSpPr>
          <p:cNvPr id="3" name="Date Placeholder 2">
            <a:extLst>
              <a:ext uri="{FF2B5EF4-FFF2-40B4-BE49-F238E27FC236}">
                <a16:creationId xmlns:a16="http://schemas.microsoft.com/office/drawing/2014/main" id="{5B97C472-AF2E-F490-902A-0311DC5D9242}"/>
              </a:ext>
            </a:extLst>
          </p:cNvPr>
          <p:cNvSpPr>
            <a:spLocks noGrp="1"/>
          </p:cNvSpPr>
          <p:nvPr>
            <p:ph type="dt" sz="half" idx="10"/>
          </p:nvPr>
        </p:nvSpPr>
        <p:spPr/>
        <p:txBody>
          <a:bodyPr/>
          <a:lstStyle/>
          <a:p>
            <a:fld id="{8A12BBCD-C84B-484F-B0CB-510301F81D89}" type="datetime4">
              <a:rPr lang="en-US" smtClean="0"/>
              <a:t>September 24, 2025</a:t>
            </a:fld>
            <a:endParaRPr lang="en-US"/>
          </a:p>
        </p:txBody>
      </p:sp>
      <p:sp>
        <p:nvSpPr>
          <p:cNvPr id="4" name="Footer Placeholder 3">
            <a:extLst>
              <a:ext uri="{FF2B5EF4-FFF2-40B4-BE49-F238E27FC236}">
                <a16:creationId xmlns:a16="http://schemas.microsoft.com/office/drawing/2014/main" id="{9BDD9126-8BED-6197-D8CB-9F5CD2A17CE9}"/>
              </a:ext>
            </a:extLst>
          </p:cNvPr>
          <p:cNvSpPr>
            <a:spLocks noGrp="1"/>
          </p:cNvSpPr>
          <p:nvPr>
            <p:ph type="ftr" sz="quarter" idx="11"/>
          </p:nvPr>
        </p:nvSpPr>
        <p:spPr/>
        <p:txBody>
          <a:bodyPr/>
          <a:lstStyle/>
          <a:p>
            <a:r>
              <a:rPr lang="en-US"/>
              <a:t>Human Foods Program</a:t>
            </a:r>
            <a:endParaRPr lang="en-US" dirty="0"/>
          </a:p>
        </p:txBody>
      </p:sp>
      <p:sp>
        <p:nvSpPr>
          <p:cNvPr id="5" name="Slide Number Placeholder 4">
            <a:extLst>
              <a:ext uri="{FF2B5EF4-FFF2-40B4-BE49-F238E27FC236}">
                <a16:creationId xmlns:a16="http://schemas.microsoft.com/office/drawing/2014/main" id="{D455CBCF-8C0D-0AB8-41C7-5D61A1BBEE3E}"/>
              </a:ext>
            </a:extLst>
          </p:cNvPr>
          <p:cNvSpPr>
            <a:spLocks noGrp="1"/>
          </p:cNvSpPr>
          <p:nvPr>
            <p:ph type="sldNum" sz="quarter" idx="12"/>
          </p:nvPr>
        </p:nvSpPr>
        <p:spPr/>
        <p:txBody>
          <a:bodyPr/>
          <a:lstStyle/>
          <a:p>
            <a:fld id="{2C451916-448D-084F-871F-01BF4E2B7E7A}" type="slidenum">
              <a:rPr lang="en-US" smtClean="0"/>
              <a:t>45</a:t>
            </a:fld>
            <a:endParaRPr lang="en-US"/>
          </a:p>
        </p:txBody>
      </p:sp>
      <p:sp>
        <p:nvSpPr>
          <p:cNvPr id="6" name="TextBox 5">
            <a:extLst>
              <a:ext uri="{FF2B5EF4-FFF2-40B4-BE49-F238E27FC236}">
                <a16:creationId xmlns:a16="http://schemas.microsoft.com/office/drawing/2014/main" id="{02B5742A-1873-FD24-4134-774AF819D579}"/>
              </a:ext>
            </a:extLst>
          </p:cNvPr>
          <p:cNvSpPr txBox="1"/>
          <p:nvPr/>
        </p:nvSpPr>
        <p:spPr>
          <a:xfrm>
            <a:off x="491613" y="1123246"/>
            <a:ext cx="11139948" cy="5170646"/>
          </a:xfrm>
          <a:prstGeom prst="rect">
            <a:avLst/>
          </a:prstGeom>
          <a:noFill/>
        </p:spPr>
        <p:txBody>
          <a:bodyPr wrap="square" rtlCol="0">
            <a:spAutoFit/>
          </a:bodyPr>
          <a:lstStyle/>
          <a:p>
            <a:r>
              <a:rPr lang="en-US" sz="2200" dirty="0">
                <a:latin typeface="Arial" panose="020B0604020202020204" pitchFamily="34" charset="0"/>
                <a:cs typeface="Arial" panose="020B0604020202020204" pitchFamily="34" charset="0"/>
              </a:rPr>
              <a:t>Try your own simulation in the IVIVE module</a:t>
            </a:r>
          </a:p>
          <a:p>
            <a:endParaRPr lang="en-US" sz="2200" dirty="0">
              <a:latin typeface="Arial" panose="020B0604020202020204" pitchFamily="34" charset="0"/>
              <a:cs typeface="Arial" panose="020B0604020202020204" pitchFamily="34" charset="0"/>
            </a:endParaRPr>
          </a:p>
          <a:p>
            <a:pPr algn="ctr"/>
            <a:r>
              <a:rPr lang="en-US" sz="2200" dirty="0">
                <a:latin typeface="Arial" panose="020B0604020202020204" pitchFamily="34" charset="0"/>
                <a:cs typeface="Arial" panose="020B0604020202020204" pitchFamily="34" charset="0"/>
              </a:rPr>
              <a:t>OR</a:t>
            </a:r>
          </a:p>
          <a:p>
            <a:endParaRPr lang="en-US" sz="2200" dirty="0">
              <a:latin typeface="Arial" panose="020B0604020202020204" pitchFamily="34" charset="0"/>
              <a:cs typeface="Arial" panose="020B0604020202020204" pitchFamily="34" charset="0"/>
            </a:endParaRPr>
          </a:p>
          <a:p>
            <a:r>
              <a:rPr lang="en-US" sz="2200" dirty="0">
                <a:latin typeface="Arial" panose="020B0604020202020204" pitchFamily="34" charset="0"/>
                <a:cs typeface="Arial" panose="020B0604020202020204" pitchFamily="34" charset="0"/>
              </a:rPr>
              <a:t>Obtain the human bioactivity exposure ratios for the following chemicals</a:t>
            </a:r>
            <a:br>
              <a:rPr lang="en-US" sz="2200" dirty="0">
                <a:latin typeface="Arial" panose="020B0604020202020204" pitchFamily="34" charset="0"/>
                <a:cs typeface="Arial" panose="020B0604020202020204" pitchFamily="34" charset="0"/>
              </a:rPr>
            </a:br>
            <a:br>
              <a:rPr lang="en-US" sz="2200" dirty="0">
                <a:latin typeface="Arial" panose="020B0604020202020204" pitchFamily="34" charset="0"/>
                <a:cs typeface="Arial" panose="020B0604020202020204" pitchFamily="34" charset="0"/>
              </a:rPr>
            </a:br>
            <a:br>
              <a:rPr lang="en-US" sz="2200" dirty="0">
                <a:latin typeface="Arial" panose="020B0604020202020204" pitchFamily="34" charset="0"/>
                <a:cs typeface="Arial" panose="020B0604020202020204" pitchFamily="34" charset="0"/>
              </a:rPr>
            </a:br>
            <a:br>
              <a:rPr lang="en-US" sz="2200" dirty="0">
                <a:latin typeface="Arial" panose="020B0604020202020204" pitchFamily="34" charset="0"/>
                <a:cs typeface="Arial" panose="020B0604020202020204" pitchFamily="34" charset="0"/>
              </a:rPr>
            </a:br>
            <a:endParaRPr lang="en-US" sz="2200" dirty="0">
              <a:latin typeface="Arial" panose="020B0604020202020204" pitchFamily="34" charset="0"/>
              <a:cs typeface="Arial" panose="020B0604020202020204" pitchFamily="34" charset="0"/>
            </a:endParaRPr>
          </a:p>
          <a:p>
            <a:endParaRPr lang="en-US" sz="2200" dirty="0">
              <a:latin typeface="Arial" panose="020B0604020202020204" pitchFamily="34" charset="0"/>
              <a:cs typeface="Arial" panose="020B0604020202020204" pitchFamily="34" charset="0"/>
            </a:endParaRPr>
          </a:p>
          <a:p>
            <a:br>
              <a:rPr lang="en-US" sz="2200" dirty="0">
                <a:latin typeface="Arial" panose="020B0604020202020204" pitchFamily="34" charset="0"/>
                <a:cs typeface="Arial" panose="020B0604020202020204" pitchFamily="34" charset="0"/>
              </a:rPr>
            </a:br>
            <a:r>
              <a:rPr lang="en-US" sz="2200" dirty="0">
                <a:latin typeface="Arial" panose="020B0604020202020204" pitchFamily="34" charset="0"/>
                <a:cs typeface="Arial" panose="020B0604020202020204" pitchFamily="34" charset="0"/>
              </a:rPr>
              <a:t>and use the following inputs:</a:t>
            </a:r>
          </a:p>
          <a:p>
            <a:pPr marL="285750" indent="-285750">
              <a:buFont typeface="Arial" panose="020B0604020202020204" pitchFamily="34" charset="0"/>
              <a:buChar char="•"/>
            </a:pPr>
            <a:r>
              <a:rPr lang="en-US" sz="2200" dirty="0">
                <a:latin typeface="Arial" panose="020B0604020202020204" pitchFamily="34" charset="0"/>
                <a:cs typeface="Arial" panose="020B0604020202020204" pitchFamily="34" charset="0"/>
              </a:rPr>
              <a:t>Use the </a:t>
            </a:r>
            <a:r>
              <a:rPr lang="en-US" sz="2200" dirty="0" err="1">
                <a:latin typeface="Arial" panose="020B0604020202020204" pitchFamily="34" charset="0"/>
                <a:cs typeface="Arial" panose="020B0604020202020204" pitchFamily="34" charset="0"/>
              </a:rPr>
              <a:t>pbtk</a:t>
            </a:r>
            <a:r>
              <a:rPr lang="en-US" sz="2200" dirty="0">
                <a:latin typeface="Arial" panose="020B0604020202020204" pitchFamily="34" charset="0"/>
                <a:cs typeface="Arial" panose="020B0604020202020204" pitchFamily="34" charset="0"/>
              </a:rPr>
              <a:t> model and the Honda1 IVIVE condition</a:t>
            </a:r>
          </a:p>
          <a:p>
            <a:pPr marL="285750" indent="-285750">
              <a:buFont typeface="Arial" panose="020B0604020202020204" pitchFamily="34" charset="0"/>
              <a:buChar char="•"/>
            </a:pPr>
            <a:r>
              <a:rPr lang="en-US" sz="2200" dirty="0">
                <a:latin typeface="Arial" panose="020B0604020202020204" pitchFamily="34" charset="0"/>
                <a:cs typeface="Arial" panose="020B0604020202020204" pitchFamily="34" charset="0"/>
              </a:rPr>
              <a:t>Use the 90</a:t>
            </a:r>
            <a:r>
              <a:rPr lang="en-US" sz="2200" baseline="30000" dirty="0">
                <a:latin typeface="Arial" panose="020B0604020202020204" pitchFamily="34" charset="0"/>
                <a:cs typeface="Arial" panose="020B0604020202020204" pitchFamily="34" charset="0"/>
              </a:rPr>
              <a:t>th</a:t>
            </a:r>
            <a:r>
              <a:rPr lang="en-US" sz="2200" dirty="0">
                <a:latin typeface="Arial" panose="020B0604020202020204" pitchFamily="34" charset="0"/>
                <a:cs typeface="Arial" panose="020B0604020202020204" pitchFamily="34" charset="0"/>
              </a:rPr>
              <a:t> quantile steady state concentration (10</a:t>
            </a:r>
            <a:r>
              <a:rPr lang="en-US" sz="2200" baseline="30000" dirty="0">
                <a:latin typeface="Arial" panose="020B0604020202020204" pitchFamily="34" charset="0"/>
                <a:cs typeface="Arial" panose="020B0604020202020204" pitchFamily="34" charset="0"/>
              </a:rPr>
              <a:t>th</a:t>
            </a:r>
            <a:r>
              <a:rPr lang="en-US" sz="2200" dirty="0">
                <a:latin typeface="Arial" panose="020B0604020202020204" pitchFamily="34" charset="0"/>
                <a:cs typeface="Arial" panose="020B0604020202020204" pitchFamily="34" charset="0"/>
              </a:rPr>
              <a:t> OED quantile)</a:t>
            </a:r>
          </a:p>
          <a:p>
            <a:pPr marL="285750" indent="-285750">
              <a:buFont typeface="Arial" panose="020B0604020202020204" pitchFamily="34" charset="0"/>
              <a:buChar char="•"/>
            </a:pPr>
            <a:r>
              <a:rPr lang="en-US" sz="2200" dirty="0">
                <a:latin typeface="Arial" panose="020B0604020202020204" pitchFamily="34" charset="0"/>
                <a:cs typeface="Arial" panose="020B0604020202020204" pitchFamily="34" charset="0"/>
              </a:rPr>
              <a:t>Allow the use of in silico parameters</a:t>
            </a:r>
          </a:p>
        </p:txBody>
      </p:sp>
      <p:graphicFrame>
        <p:nvGraphicFramePr>
          <p:cNvPr id="7" name="Table 6">
            <a:extLst>
              <a:ext uri="{FF2B5EF4-FFF2-40B4-BE49-F238E27FC236}">
                <a16:creationId xmlns:a16="http://schemas.microsoft.com/office/drawing/2014/main" id="{FC5E5414-C749-5182-4DC3-7B5371A59B79}"/>
              </a:ext>
            </a:extLst>
          </p:cNvPr>
          <p:cNvGraphicFramePr>
            <a:graphicFrameLocks noGrp="1"/>
          </p:cNvGraphicFramePr>
          <p:nvPr>
            <p:extLst>
              <p:ext uri="{D42A27DB-BD31-4B8C-83A1-F6EECF244321}">
                <p14:modId xmlns:p14="http://schemas.microsoft.com/office/powerpoint/2010/main" val="414549169"/>
              </p:ext>
            </p:extLst>
          </p:nvPr>
        </p:nvGraphicFramePr>
        <p:xfrm>
          <a:off x="1113868" y="3094818"/>
          <a:ext cx="9895438" cy="1524000"/>
        </p:xfrm>
        <a:graphic>
          <a:graphicData uri="http://schemas.openxmlformats.org/drawingml/2006/table">
            <a:tbl>
              <a:tblPr firstRow="1" bandRow="1">
                <a:tableStyleId>{5C22544A-7EE6-4342-B048-85BDC9FD1C3A}</a:tableStyleId>
              </a:tblPr>
              <a:tblGrid>
                <a:gridCol w="2625213">
                  <a:extLst>
                    <a:ext uri="{9D8B030D-6E8A-4147-A177-3AD203B41FA5}">
                      <a16:colId xmlns:a16="http://schemas.microsoft.com/office/drawing/2014/main" val="4055992754"/>
                    </a:ext>
                  </a:extLst>
                </a:gridCol>
                <a:gridCol w="1245874">
                  <a:extLst>
                    <a:ext uri="{9D8B030D-6E8A-4147-A177-3AD203B41FA5}">
                      <a16:colId xmlns:a16="http://schemas.microsoft.com/office/drawing/2014/main" val="3209741333"/>
                    </a:ext>
                  </a:extLst>
                </a:gridCol>
                <a:gridCol w="3063576">
                  <a:extLst>
                    <a:ext uri="{9D8B030D-6E8A-4147-A177-3AD203B41FA5}">
                      <a16:colId xmlns:a16="http://schemas.microsoft.com/office/drawing/2014/main" val="1307724128"/>
                    </a:ext>
                  </a:extLst>
                </a:gridCol>
                <a:gridCol w="2960775">
                  <a:extLst>
                    <a:ext uri="{9D8B030D-6E8A-4147-A177-3AD203B41FA5}">
                      <a16:colId xmlns:a16="http://schemas.microsoft.com/office/drawing/2014/main" val="2563571858"/>
                    </a:ext>
                  </a:extLst>
                </a:gridCol>
              </a:tblGrid>
              <a:tr h="195512">
                <a:tc>
                  <a:txBody>
                    <a:bodyPr/>
                    <a:lstStyle/>
                    <a:p>
                      <a:pPr algn="ctr"/>
                      <a:r>
                        <a:rPr lang="en-US" sz="1400" dirty="0">
                          <a:latin typeface="Arial" panose="020B0604020202020204" pitchFamily="34" charset="0"/>
                          <a:cs typeface="Arial" panose="020B0604020202020204" pitchFamily="34" charset="0"/>
                        </a:rPr>
                        <a:t>Chemical Name</a:t>
                      </a:r>
                    </a:p>
                  </a:txBody>
                  <a:tcPr/>
                </a:tc>
                <a:tc>
                  <a:txBody>
                    <a:bodyPr/>
                    <a:lstStyle/>
                    <a:p>
                      <a:pPr algn="ctr"/>
                      <a:r>
                        <a:rPr lang="en-US" sz="1400" dirty="0">
                          <a:latin typeface="Arial" panose="020B0604020202020204" pitchFamily="34" charset="0"/>
                          <a:cs typeface="Arial" panose="020B0604020202020204" pitchFamily="34" charset="0"/>
                        </a:rPr>
                        <a:t>CASRN</a:t>
                      </a:r>
                    </a:p>
                  </a:txBody>
                  <a:tcPr/>
                </a:tc>
                <a:tc>
                  <a:txBody>
                    <a:bodyPr/>
                    <a:lstStyle/>
                    <a:p>
                      <a:pPr algn="ctr"/>
                      <a:r>
                        <a:rPr lang="en-US" sz="1400" dirty="0">
                          <a:latin typeface="Arial" panose="020B0604020202020204" pitchFamily="34" charset="0"/>
                          <a:cs typeface="Arial" panose="020B0604020202020204" pitchFamily="34" charset="0"/>
                        </a:rPr>
                        <a:t>Bioactive Concentration (</a:t>
                      </a:r>
                      <a:r>
                        <a:rPr lang="en-US" sz="1400" dirty="0" err="1">
                          <a:latin typeface="Arial" panose="020B0604020202020204" pitchFamily="34" charset="0"/>
                          <a:cs typeface="Arial" panose="020B0604020202020204" pitchFamily="34" charset="0"/>
                        </a:rPr>
                        <a:t>uM</a:t>
                      </a:r>
                      <a:r>
                        <a:rPr lang="en-US" sz="1400" dirty="0">
                          <a:latin typeface="Arial" panose="020B0604020202020204" pitchFamily="34" charset="0"/>
                          <a:cs typeface="Arial" panose="020B0604020202020204" pitchFamily="34" charset="0"/>
                        </a:rPr>
                        <a:t>)</a:t>
                      </a:r>
                    </a:p>
                  </a:txBody>
                  <a:tcPr/>
                </a:tc>
                <a:tc>
                  <a:txBody>
                    <a:bodyPr/>
                    <a:lstStyle/>
                    <a:p>
                      <a:pPr algn="ctr"/>
                      <a:r>
                        <a:rPr lang="en-US" sz="1400" dirty="0">
                          <a:latin typeface="Arial" panose="020B0604020202020204" pitchFamily="34" charset="0"/>
                          <a:cs typeface="Arial" panose="020B0604020202020204" pitchFamily="34" charset="0"/>
                        </a:rPr>
                        <a:t>Exposure (mg/kg-BW/day)</a:t>
                      </a:r>
                    </a:p>
                  </a:txBody>
                  <a:tcPr/>
                </a:tc>
                <a:extLst>
                  <a:ext uri="{0D108BD9-81ED-4DB2-BD59-A6C34878D82A}">
                    <a16:rowId xmlns:a16="http://schemas.microsoft.com/office/drawing/2014/main" val="3145553871"/>
                  </a:ext>
                </a:extLst>
              </a:tr>
              <a:tr h="195512">
                <a:tc>
                  <a:txBody>
                    <a:bodyPr/>
                    <a:lstStyle/>
                    <a:p>
                      <a:r>
                        <a:rPr lang="en-US" sz="1400" dirty="0">
                          <a:latin typeface="Arial" panose="020B0604020202020204" pitchFamily="34" charset="0"/>
                          <a:cs typeface="Arial" panose="020B0604020202020204" pitchFamily="34" charset="0"/>
                        </a:rPr>
                        <a:t>FD&amp;C Red 40</a:t>
                      </a:r>
                    </a:p>
                  </a:txBody>
                  <a:tcPr/>
                </a:tc>
                <a:tc>
                  <a:txBody>
                    <a:bodyPr/>
                    <a:lstStyle/>
                    <a:p>
                      <a:r>
                        <a:rPr lang="en-US" sz="1400" dirty="0">
                          <a:latin typeface="Arial" panose="020B0604020202020204" pitchFamily="34" charset="0"/>
                          <a:cs typeface="Arial" panose="020B0604020202020204" pitchFamily="34" charset="0"/>
                        </a:rPr>
                        <a:t>25956-17-6</a:t>
                      </a:r>
                    </a:p>
                  </a:txBody>
                  <a:tcPr/>
                </a:tc>
                <a:tc>
                  <a:txBody>
                    <a:bodyPr/>
                    <a:lstStyle/>
                    <a:p>
                      <a:r>
                        <a:rPr lang="en-US" sz="1400" dirty="0">
                          <a:latin typeface="Arial" panose="020B0604020202020204" pitchFamily="34" charset="0"/>
                          <a:cs typeface="Arial" panose="020B0604020202020204" pitchFamily="34" charset="0"/>
                        </a:rPr>
                        <a:t>11.58</a:t>
                      </a:r>
                    </a:p>
                  </a:txBody>
                  <a:tcPr/>
                </a:tc>
                <a:tc>
                  <a:txBody>
                    <a:bodyPr/>
                    <a:lstStyle/>
                    <a:p>
                      <a:r>
                        <a:rPr lang="en-US" sz="1400" dirty="0">
                          <a:latin typeface="Arial" panose="020B0604020202020204" pitchFamily="34" charset="0"/>
                          <a:cs typeface="Arial" panose="020B0604020202020204" pitchFamily="34" charset="0"/>
                        </a:rPr>
                        <a:t>6.77</a:t>
                      </a:r>
                    </a:p>
                  </a:txBody>
                  <a:tcPr/>
                </a:tc>
                <a:extLst>
                  <a:ext uri="{0D108BD9-81ED-4DB2-BD59-A6C34878D82A}">
                    <a16:rowId xmlns:a16="http://schemas.microsoft.com/office/drawing/2014/main" val="2989448542"/>
                  </a:ext>
                </a:extLst>
              </a:tr>
              <a:tr h="195512">
                <a:tc>
                  <a:txBody>
                    <a:bodyPr/>
                    <a:lstStyle/>
                    <a:p>
                      <a:r>
                        <a:rPr lang="en-US" sz="1400" dirty="0">
                          <a:latin typeface="Arial" panose="020B0604020202020204" pitchFamily="34" charset="0"/>
                          <a:cs typeface="Arial" panose="020B0604020202020204" pitchFamily="34" charset="0"/>
                        </a:rPr>
                        <a:t>Carminic acid</a:t>
                      </a:r>
                    </a:p>
                  </a:txBody>
                  <a:tcPr/>
                </a:tc>
                <a:tc>
                  <a:txBody>
                    <a:bodyPr/>
                    <a:lstStyle/>
                    <a:p>
                      <a:r>
                        <a:rPr lang="en-US" sz="1400" dirty="0">
                          <a:latin typeface="Arial" panose="020B0604020202020204" pitchFamily="34" charset="0"/>
                          <a:cs typeface="Arial" panose="020B0604020202020204" pitchFamily="34" charset="0"/>
                        </a:rPr>
                        <a:t>1260-17-9</a:t>
                      </a:r>
                    </a:p>
                  </a:txBody>
                  <a:tcPr/>
                </a:tc>
                <a:tc>
                  <a:txBody>
                    <a:bodyPr/>
                    <a:lstStyle/>
                    <a:p>
                      <a:r>
                        <a:rPr lang="en-US" sz="1400" dirty="0">
                          <a:latin typeface="Arial" panose="020B0604020202020204" pitchFamily="34" charset="0"/>
                          <a:cs typeface="Arial" panose="020B0604020202020204" pitchFamily="34" charset="0"/>
                        </a:rPr>
                        <a:t>4.365</a:t>
                      </a:r>
                    </a:p>
                  </a:txBody>
                  <a:tcPr/>
                </a:tc>
                <a:tc>
                  <a:txBody>
                    <a:bodyPr/>
                    <a:lstStyle/>
                    <a:p>
                      <a:r>
                        <a:rPr lang="en-US" sz="1400" dirty="0">
                          <a:latin typeface="Arial" panose="020B0604020202020204" pitchFamily="34" charset="0"/>
                          <a:cs typeface="Arial" panose="020B0604020202020204" pitchFamily="34" charset="0"/>
                        </a:rPr>
                        <a:t>7.39E-3</a:t>
                      </a:r>
                    </a:p>
                  </a:txBody>
                  <a:tcPr/>
                </a:tc>
                <a:extLst>
                  <a:ext uri="{0D108BD9-81ED-4DB2-BD59-A6C34878D82A}">
                    <a16:rowId xmlns:a16="http://schemas.microsoft.com/office/drawing/2014/main" val="2537066499"/>
                  </a:ext>
                </a:extLst>
              </a:tr>
              <a:tr h="195512">
                <a:tc>
                  <a:txBody>
                    <a:bodyPr/>
                    <a:lstStyle/>
                    <a:p>
                      <a:r>
                        <a:rPr lang="en-US" sz="1400" dirty="0">
                          <a:latin typeface="Arial" panose="020B0604020202020204" pitchFamily="34" charset="0"/>
                          <a:cs typeface="Arial" panose="020B0604020202020204" pitchFamily="34" charset="0"/>
                        </a:rPr>
                        <a:t>FD&amp;C Green 3</a:t>
                      </a:r>
                    </a:p>
                  </a:txBody>
                  <a:tcPr/>
                </a:tc>
                <a:tc>
                  <a:txBody>
                    <a:bodyPr/>
                    <a:lstStyle/>
                    <a:p>
                      <a:r>
                        <a:rPr lang="en-US" sz="1400" dirty="0">
                          <a:latin typeface="Arial" panose="020B0604020202020204" pitchFamily="34" charset="0"/>
                          <a:cs typeface="Arial" panose="020B0604020202020204" pitchFamily="34" charset="0"/>
                        </a:rPr>
                        <a:t>2353-45-9</a:t>
                      </a:r>
                    </a:p>
                  </a:txBody>
                  <a:tcPr/>
                </a:tc>
                <a:tc>
                  <a:txBody>
                    <a:bodyPr/>
                    <a:lstStyle/>
                    <a:p>
                      <a:r>
                        <a:rPr lang="en-US" sz="1400" dirty="0">
                          <a:latin typeface="Arial" panose="020B0604020202020204" pitchFamily="34" charset="0"/>
                          <a:cs typeface="Arial" panose="020B0604020202020204" pitchFamily="34" charset="0"/>
                        </a:rPr>
                        <a:t>5.998</a:t>
                      </a:r>
                    </a:p>
                  </a:txBody>
                  <a:tcPr/>
                </a:tc>
                <a:tc>
                  <a:txBody>
                    <a:bodyPr/>
                    <a:lstStyle/>
                    <a:p>
                      <a:r>
                        <a:rPr lang="en-US" sz="1400" dirty="0">
                          <a:latin typeface="Arial" panose="020B0604020202020204" pitchFamily="34" charset="0"/>
                          <a:cs typeface="Arial" panose="020B0604020202020204" pitchFamily="34" charset="0"/>
                        </a:rPr>
                        <a:t>1.40E-4</a:t>
                      </a:r>
                    </a:p>
                  </a:txBody>
                  <a:tcPr/>
                </a:tc>
                <a:extLst>
                  <a:ext uri="{0D108BD9-81ED-4DB2-BD59-A6C34878D82A}">
                    <a16:rowId xmlns:a16="http://schemas.microsoft.com/office/drawing/2014/main" val="1055866173"/>
                  </a:ext>
                </a:extLst>
              </a:tr>
              <a:tr h="195512">
                <a:tc>
                  <a:txBody>
                    <a:bodyPr/>
                    <a:lstStyle/>
                    <a:p>
                      <a:r>
                        <a:rPr lang="en-US" sz="1400" dirty="0">
                          <a:latin typeface="Arial" panose="020B0604020202020204" pitchFamily="34" charset="0"/>
                          <a:cs typeface="Arial" panose="020B0604020202020204" pitchFamily="34" charset="0"/>
                        </a:rPr>
                        <a:t>FD&amp;C Yellow 6</a:t>
                      </a:r>
                    </a:p>
                  </a:txBody>
                  <a:tcPr/>
                </a:tc>
                <a:tc>
                  <a:txBody>
                    <a:bodyPr/>
                    <a:lstStyle/>
                    <a:p>
                      <a:r>
                        <a:rPr lang="en-US" sz="1400" dirty="0">
                          <a:latin typeface="Arial" panose="020B0604020202020204" pitchFamily="34" charset="0"/>
                          <a:cs typeface="Arial" panose="020B0604020202020204" pitchFamily="34" charset="0"/>
                        </a:rPr>
                        <a:t>2783-94-0</a:t>
                      </a:r>
                    </a:p>
                  </a:txBody>
                  <a:tcPr/>
                </a:tc>
                <a:tc>
                  <a:txBody>
                    <a:bodyPr/>
                    <a:lstStyle/>
                    <a:p>
                      <a:r>
                        <a:rPr lang="en-US" sz="1400" dirty="0">
                          <a:latin typeface="Arial" panose="020B0604020202020204" pitchFamily="34" charset="0"/>
                          <a:cs typeface="Arial" panose="020B0604020202020204" pitchFamily="34" charset="0"/>
                        </a:rPr>
                        <a:t>12.59</a:t>
                      </a:r>
                    </a:p>
                  </a:txBody>
                  <a:tcPr/>
                </a:tc>
                <a:tc>
                  <a:txBody>
                    <a:bodyPr/>
                    <a:lstStyle/>
                    <a:p>
                      <a:r>
                        <a:rPr lang="en-US" sz="1400" dirty="0">
                          <a:latin typeface="Arial" panose="020B0604020202020204" pitchFamily="34" charset="0"/>
                          <a:cs typeface="Arial" panose="020B0604020202020204" pitchFamily="34" charset="0"/>
                        </a:rPr>
                        <a:t>12.1</a:t>
                      </a:r>
                    </a:p>
                  </a:txBody>
                  <a:tcPr/>
                </a:tc>
                <a:extLst>
                  <a:ext uri="{0D108BD9-81ED-4DB2-BD59-A6C34878D82A}">
                    <a16:rowId xmlns:a16="http://schemas.microsoft.com/office/drawing/2014/main" val="3299884224"/>
                  </a:ext>
                </a:extLst>
              </a:tr>
            </a:tbl>
          </a:graphicData>
        </a:graphic>
      </p:graphicFrame>
      <p:sp>
        <p:nvSpPr>
          <p:cNvPr id="8" name="Title 1">
            <a:extLst>
              <a:ext uri="{FF2B5EF4-FFF2-40B4-BE49-F238E27FC236}">
                <a16:creationId xmlns:a16="http://schemas.microsoft.com/office/drawing/2014/main" id="{161BF62A-8F4B-2586-59E0-A78768C9BE2F}"/>
              </a:ext>
            </a:extLst>
          </p:cNvPr>
          <p:cNvSpPr txBox="1">
            <a:spLocks/>
          </p:cNvSpPr>
          <p:nvPr/>
        </p:nvSpPr>
        <p:spPr>
          <a:xfrm>
            <a:off x="346877" y="660759"/>
            <a:ext cx="10515600" cy="54864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000" b="1" kern="1200">
                <a:solidFill>
                  <a:srgbClr val="007DBB"/>
                </a:solidFill>
                <a:latin typeface="Arial" panose="020B0604020202020204" pitchFamily="34" charset="0"/>
                <a:ea typeface="+mj-ea"/>
                <a:cs typeface="Arial" panose="020B0604020202020204" pitchFamily="34" charset="0"/>
              </a:defRPr>
            </a:lvl1pPr>
          </a:lstStyle>
          <a:p>
            <a:r>
              <a:rPr lang="en-US"/>
              <a:t>IVIVE Background</a:t>
            </a:r>
            <a:endParaRPr lang="en-US" dirty="0"/>
          </a:p>
        </p:txBody>
      </p:sp>
    </p:spTree>
    <p:extLst>
      <p:ext uri="{BB962C8B-B14F-4D97-AF65-F5344CB8AC3E}">
        <p14:creationId xmlns:p14="http://schemas.microsoft.com/office/powerpoint/2010/main" val="30457086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C6B3B9-C079-4D27-C2B4-65E9F2C0AC1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AFC8762-0953-CC78-5DDD-C5BF5B755672}"/>
              </a:ext>
            </a:extLst>
          </p:cNvPr>
          <p:cNvSpPr>
            <a:spLocks noGrp="1"/>
          </p:cNvSpPr>
          <p:nvPr>
            <p:ph type="ctrTitle"/>
          </p:nvPr>
        </p:nvSpPr>
        <p:spPr>
          <a:xfrm>
            <a:off x="971339" y="2790517"/>
            <a:ext cx="10249321" cy="1276966"/>
          </a:xfrm>
        </p:spPr>
        <p:txBody>
          <a:bodyPr/>
          <a:lstStyle/>
          <a:p>
            <a:r>
              <a:rPr lang="en-US" dirty="0"/>
              <a:t>Questions?</a:t>
            </a:r>
          </a:p>
        </p:txBody>
      </p:sp>
      <p:sp>
        <p:nvSpPr>
          <p:cNvPr id="4" name="Date Placeholder 3">
            <a:extLst>
              <a:ext uri="{FF2B5EF4-FFF2-40B4-BE49-F238E27FC236}">
                <a16:creationId xmlns:a16="http://schemas.microsoft.com/office/drawing/2014/main" id="{6BC0921C-9B86-EA54-E7A4-E10405B8D778}"/>
              </a:ext>
            </a:extLst>
          </p:cNvPr>
          <p:cNvSpPr>
            <a:spLocks noGrp="1"/>
          </p:cNvSpPr>
          <p:nvPr>
            <p:ph type="dt" sz="half" idx="10"/>
          </p:nvPr>
        </p:nvSpPr>
        <p:spPr/>
        <p:txBody>
          <a:bodyPr/>
          <a:lstStyle/>
          <a:p>
            <a:fld id="{81FF0664-E376-4DA1-82B9-739BA9A2E335}" type="datetime4">
              <a:rPr lang="en-US" smtClean="0"/>
              <a:t>September 24, 2025</a:t>
            </a:fld>
            <a:endParaRPr lang="en-US" dirty="0"/>
          </a:p>
        </p:txBody>
      </p:sp>
      <p:sp>
        <p:nvSpPr>
          <p:cNvPr id="5" name="Slide Number Placeholder 4">
            <a:extLst>
              <a:ext uri="{FF2B5EF4-FFF2-40B4-BE49-F238E27FC236}">
                <a16:creationId xmlns:a16="http://schemas.microsoft.com/office/drawing/2014/main" id="{2427C71C-28F0-0255-AD3D-289496C1A212}"/>
              </a:ext>
            </a:extLst>
          </p:cNvPr>
          <p:cNvSpPr>
            <a:spLocks noGrp="1"/>
          </p:cNvSpPr>
          <p:nvPr>
            <p:ph type="sldNum" sz="quarter" idx="12"/>
          </p:nvPr>
        </p:nvSpPr>
        <p:spPr/>
        <p:txBody>
          <a:bodyPr/>
          <a:lstStyle/>
          <a:p>
            <a:fld id="{2C451916-448D-084F-871F-01BF4E2B7E7A}" type="slidenum">
              <a:rPr lang="en-US" smtClean="0"/>
              <a:t>46</a:t>
            </a:fld>
            <a:endParaRPr lang="en-US"/>
          </a:p>
        </p:txBody>
      </p:sp>
      <p:sp>
        <p:nvSpPr>
          <p:cNvPr id="6" name="Footer Placeholder 5">
            <a:extLst>
              <a:ext uri="{FF2B5EF4-FFF2-40B4-BE49-F238E27FC236}">
                <a16:creationId xmlns:a16="http://schemas.microsoft.com/office/drawing/2014/main" id="{DE9281FC-DB03-C681-CFAA-A4F1A59ED69F}"/>
              </a:ext>
            </a:extLst>
          </p:cNvPr>
          <p:cNvSpPr>
            <a:spLocks noGrp="1"/>
          </p:cNvSpPr>
          <p:nvPr>
            <p:ph type="ftr" sz="quarter" idx="11"/>
          </p:nvPr>
        </p:nvSpPr>
        <p:spPr/>
        <p:txBody>
          <a:bodyPr/>
          <a:lstStyle/>
          <a:p>
            <a:r>
              <a:rPr lang="en-US"/>
              <a:t>Human Foods Program</a:t>
            </a:r>
            <a:endParaRPr lang="en-US" dirty="0"/>
          </a:p>
        </p:txBody>
      </p:sp>
    </p:spTree>
    <p:extLst>
      <p:ext uri="{BB962C8B-B14F-4D97-AF65-F5344CB8AC3E}">
        <p14:creationId xmlns:p14="http://schemas.microsoft.com/office/powerpoint/2010/main" val="23126014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18D2EC-A0C1-E2C2-EBBC-D87B39BF3BEF}"/>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90612039-8FF3-73D5-80CA-5218772592F0}"/>
              </a:ext>
            </a:extLst>
          </p:cNvPr>
          <p:cNvSpPr>
            <a:spLocks noGrp="1"/>
          </p:cNvSpPr>
          <p:nvPr>
            <p:ph type="dt" sz="half" idx="10"/>
          </p:nvPr>
        </p:nvSpPr>
        <p:spPr/>
        <p:txBody>
          <a:bodyPr/>
          <a:lstStyle/>
          <a:p>
            <a:fld id="{9503DF17-4AB6-4238-A389-A568656994F8}" type="datetime4">
              <a:rPr lang="en-US" smtClean="0"/>
              <a:t>September 24, 2025</a:t>
            </a:fld>
            <a:endParaRPr lang="en-US" dirty="0"/>
          </a:p>
        </p:txBody>
      </p:sp>
      <p:sp>
        <p:nvSpPr>
          <p:cNvPr id="5" name="Slide Number Placeholder 4">
            <a:extLst>
              <a:ext uri="{FF2B5EF4-FFF2-40B4-BE49-F238E27FC236}">
                <a16:creationId xmlns:a16="http://schemas.microsoft.com/office/drawing/2014/main" id="{731BD331-1CCE-DC3D-8DF4-B15BD6A9061C}"/>
              </a:ext>
            </a:extLst>
          </p:cNvPr>
          <p:cNvSpPr>
            <a:spLocks noGrp="1"/>
          </p:cNvSpPr>
          <p:nvPr>
            <p:ph type="sldNum" sz="quarter" idx="12"/>
          </p:nvPr>
        </p:nvSpPr>
        <p:spPr/>
        <p:txBody>
          <a:bodyPr/>
          <a:lstStyle/>
          <a:p>
            <a:fld id="{2C451916-448D-084F-871F-01BF4E2B7E7A}" type="slidenum">
              <a:rPr lang="en-US" smtClean="0"/>
              <a:t>5</a:t>
            </a:fld>
            <a:endParaRPr lang="en-US"/>
          </a:p>
        </p:txBody>
      </p:sp>
      <p:sp>
        <p:nvSpPr>
          <p:cNvPr id="6" name="Footer Placeholder 5">
            <a:extLst>
              <a:ext uri="{FF2B5EF4-FFF2-40B4-BE49-F238E27FC236}">
                <a16:creationId xmlns:a16="http://schemas.microsoft.com/office/drawing/2014/main" id="{ECEE1ED6-453B-6E92-6472-87AB7D4EBEB0}"/>
              </a:ext>
            </a:extLst>
          </p:cNvPr>
          <p:cNvSpPr>
            <a:spLocks noGrp="1"/>
          </p:cNvSpPr>
          <p:nvPr>
            <p:ph type="ftr" sz="quarter" idx="11"/>
          </p:nvPr>
        </p:nvSpPr>
        <p:spPr/>
        <p:txBody>
          <a:bodyPr/>
          <a:lstStyle/>
          <a:p>
            <a:r>
              <a:rPr lang="en-US"/>
              <a:t>Human Foods Program</a:t>
            </a:r>
            <a:endParaRPr lang="en-US" dirty="0"/>
          </a:p>
        </p:txBody>
      </p:sp>
      <p:sp>
        <p:nvSpPr>
          <p:cNvPr id="8" name="TextBox 7">
            <a:extLst>
              <a:ext uri="{FF2B5EF4-FFF2-40B4-BE49-F238E27FC236}">
                <a16:creationId xmlns:a16="http://schemas.microsoft.com/office/drawing/2014/main" id="{97C37793-C32C-A1BE-3F29-92C5FA9C399B}"/>
              </a:ext>
            </a:extLst>
          </p:cNvPr>
          <p:cNvSpPr txBox="1"/>
          <p:nvPr/>
        </p:nvSpPr>
        <p:spPr>
          <a:xfrm>
            <a:off x="541903" y="1498861"/>
            <a:ext cx="6798949" cy="4401205"/>
          </a:xfrm>
          <a:prstGeom prst="rect">
            <a:avLst/>
          </a:prstGeom>
          <a:noFill/>
        </p:spPr>
        <p:txBody>
          <a:bodyPr wrap="square" rtlCol="0">
            <a:spAutoFit/>
          </a:bodyPr>
          <a:lstStyle/>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Plot and table of oral equivalent doses (OEDs)</a:t>
            </a:r>
            <a:br>
              <a:rPr lang="en-US" sz="2000" dirty="0">
                <a:latin typeface="Arial" panose="020B0604020202020204" pitchFamily="34" charset="0"/>
                <a:cs typeface="Arial" panose="020B0604020202020204" pitchFamily="34" charset="0"/>
              </a:rPr>
            </a:br>
            <a:endParaRPr lang="en-US" sz="2000" dirty="0">
              <a:latin typeface="Arial" panose="020B0604020202020204" pitchFamily="34" charset="0"/>
              <a:cs typeface="Arial" panose="020B0604020202020204" pitchFamily="34" charset="0"/>
            </a:endParaRPr>
          </a:p>
          <a:p>
            <a:pPr marL="800100" lvl="1"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Represents the in vivo external chemical dose needed to achieve the internal chemical concentration that causes bioactivity in vitro</a:t>
            </a:r>
          </a:p>
          <a:p>
            <a:pPr marL="800100" lvl="1" indent="-342900">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Plot and table of the bioactivity exposure ratio (BER) for each compound</a:t>
            </a:r>
            <a:br>
              <a:rPr lang="en-US" sz="2000" dirty="0">
                <a:latin typeface="Arial" panose="020B0604020202020204" pitchFamily="34" charset="0"/>
                <a:cs typeface="Arial" panose="020B0604020202020204" pitchFamily="34" charset="0"/>
              </a:rPr>
            </a:br>
            <a:endParaRPr lang="en-US" sz="2000" dirty="0">
              <a:latin typeface="Arial" panose="020B0604020202020204" pitchFamily="34" charset="0"/>
              <a:cs typeface="Arial" panose="020B0604020202020204" pitchFamily="34" charset="0"/>
            </a:endParaRPr>
          </a:p>
          <a:p>
            <a:pPr marL="800100" lvl="1"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A measure of risk, comparing current exposure level with the OED</a:t>
            </a:r>
            <a:br>
              <a:rPr lang="en-US" sz="2000" dirty="0">
                <a:latin typeface="Arial" panose="020B0604020202020204" pitchFamily="34" charset="0"/>
                <a:cs typeface="Arial" panose="020B0604020202020204" pitchFamily="34" charset="0"/>
              </a:rPr>
            </a:br>
            <a:endParaRPr lang="en-US" sz="2000" dirty="0">
              <a:latin typeface="Arial" panose="020B0604020202020204" pitchFamily="34" charset="0"/>
              <a:cs typeface="Arial" panose="020B0604020202020204" pitchFamily="34" charset="0"/>
            </a:endParaRPr>
          </a:p>
          <a:p>
            <a:pPr marL="800100" lvl="1"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Prediction is only available if exposure data is provided by the user</a:t>
            </a:r>
          </a:p>
        </p:txBody>
      </p:sp>
      <p:pic>
        <p:nvPicPr>
          <p:cNvPr id="7" name="Picture 6" descr="Chart, scatter chart&#10;&#10;AI-generated content may be incorrect.">
            <a:extLst>
              <a:ext uri="{FF2B5EF4-FFF2-40B4-BE49-F238E27FC236}">
                <a16:creationId xmlns:a16="http://schemas.microsoft.com/office/drawing/2014/main" id="{49735547-ECA1-F0E9-9DB8-00D63729E55B}"/>
              </a:ext>
            </a:extLst>
          </p:cNvPr>
          <p:cNvPicPr>
            <a:picLocks noChangeAspect="1"/>
          </p:cNvPicPr>
          <p:nvPr/>
        </p:nvPicPr>
        <p:blipFill>
          <a:blip r:embed="rId2"/>
          <a:stretch>
            <a:fillRect/>
          </a:stretch>
        </p:blipFill>
        <p:spPr>
          <a:xfrm>
            <a:off x="7607491" y="1923267"/>
            <a:ext cx="4183676" cy="3586008"/>
          </a:xfrm>
          <a:prstGeom prst="rect">
            <a:avLst/>
          </a:prstGeom>
          <a:ln>
            <a:solidFill>
              <a:schemeClr val="bg1">
                <a:lumMod val="85000"/>
              </a:schemeClr>
            </a:solidFill>
          </a:ln>
        </p:spPr>
      </p:pic>
      <p:sp>
        <p:nvSpPr>
          <p:cNvPr id="3" name="Title 1">
            <a:extLst>
              <a:ext uri="{FF2B5EF4-FFF2-40B4-BE49-F238E27FC236}">
                <a16:creationId xmlns:a16="http://schemas.microsoft.com/office/drawing/2014/main" id="{389868DC-05C8-7764-E263-2D3D2AEB740A}"/>
              </a:ext>
            </a:extLst>
          </p:cNvPr>
          <p:cNvSpPr txBox="1">
            <a:spLocks/>
          </p:cNvSpPr>
          <p:nvPr/>
        </p:nvSpPr>
        <p:spPr>
          <a:xfrm>
            <a:off x="346877" y="660759"/>
            <a:ext cx="10515600" cy="548640"/>
          </a:xfrm>
          <a:prstGeom prst="rect">
            <a:avLst/>
          </a:prstGeom>
        </p:spPr>
        <p:txBody>
          <a:bodyPr vert="horz" lIns="91440" tIns="45720" rIns="91440" bIns="45720" numCol="1" rtlCol="0" anchor="t">
            <a:normAutofit/>
          </a:bodyPr>
          <a:lstStyle>
            <a:lvl1pPr algn="l" defTabSz="914400" rtl="0" eaLnBrk="1" latinLnBrk="0" hangingPunct="1">
              <a:lnSpc>
                <a:spcPct val="90000"/>
              </a:lnSpc>
              <a:spcBef>
                <a:spcPct val="0"/>
              </a:spcBef>
              <a:buNone/>
              <a:defRPr sz="3000" b="1" kern="1200">
                <a:solidFill>
                  <a:srgbClr val="007DBB"/>
                </a:solidFill>
                <a:latin typeface="Arial" panose="020B0604020202020204" pitchFamily="34" charset="0"/>
                <a:ea typeface="+mj-ea"/>
                <a:cs typeface="Arial" panose="020B0604020202020204" pitchFamily="34" charset="0"/>
              </a:defRPr>
            </a:lvl1pPr>
          </a:lstStyle>
          <a:p>
            <a:r>
              <a:rPr lang="en-US" dirty="0"/>
              <a:t>IVIVE Module Outputs</a:t>
            </a:r>
          </a:p>
        </p:txBody>
      </p:sp>
    </p:spTree>
    <p:extLst>
      <p:ext uri="{BB962C8B-B14F-4D97-AF65-F5344CB8AC3E}">
        <p14:creationId xmlns:p14="http://schemas.microsoft.com/office/powerpoint/2010/main" val="19399659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B05FDE-EBF7-BFE0-9ED0-803F79B6F7E0}"/>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879E2320-8DFC-615F-B92E-23A8322D5180}"/>
              </a:ext>
            </a:extLst>
          </p:cNvPr>
          <p:cNvSpPr>
            <a:spLocks noGrp="1"/>
          </p:cNvSpPr>
          <p:nvPr>
            <p:ph type="dt" sz="half" idx="10"/>
          </p:nvPr>
        </p:nvSpPr>
        <p:spPr/>
        <p:txBody>
          <a:bodyPr/>
          <a:lstStyle/>
          <a:p>
            <a:fld id="{9503DF17-4AB6-4238-A389-A568656994F8}" type="datetime4">
              <a:rPr lang="en-US" smtClean="0"/>
              <a:t>September 24, 2025</a:t>
            </a:fld>
            <a:endParaRPr lang="en-US" dirty="0"/>
          </a:p>
        </p:txBody>
      </p:sp>
      <p:sp>
        <p:nvSpPr>
          <p:cNvPr id="5" name="Slide Number Placeholder 4">
            <a:extLst>
              <a:ext uri="{FF2B5EF4-FFF2-40B4-BE49-F238E27FC236}">
                <a16:creationId xmlns:a16="http://schemas.microsoft.com/office/drawing/2014/main" id="{A91ED906-8F14-203E-2F81-D7B6807FAABE}"/>
              </a:ext>
            </a:extLst>
          </p:cNvPr>
          <p:cNvSpPr>
            <a:spLocks noGrp="1"/>
          </p:cNvSpPr>
          <p:nvPr>
            <p:ph type="sldNum" sz="quarter" idx="12"/>
          </p:nvPr>
        </p:nvSpPr>
        <p:spPr/>
        <p:txBody>
          <a:bodyPr/>
          <a:lstStyle/>
          <a:p>
            <a:fld id="{2C451916-448D-084F-871F-01BF4E2B7E7A}" type="slidenum">
              <a:rPr lang="en-US" smtClean="0"/>
              <a:t>6</a:t>
            </a:fld>
            <a:endParaRPr lang="en-US"/>
          </a:p>
        </p:txBody>
      </p:sp>
      <p:sp>
        <p:nvSpPr>
          <p:cNvPr id="6" name="Footer Placeholder 5">
            <a:extLst>
              <a:ext uri="{FF2B5EF4-FFF2-40B4-BE49-F238E27FC236}">
                <a16:creationId xmlns:a16="http://schemas.microsoft.com/office/drawing/2014/main" id="{7BF96C51-43A3-49EE-4A10-064863C83742}"/>
              </a:ext>
            </a:extLst>
          </p:cNvPr>
          <p:cNvSpPr>
            <a:spLocks noGrp="1"/>
          </p:cNvSpPr>
          <p:nvPr>
            <p:ph type="ftr" sz="quarter" idx="11"/>
          </p:nvPr>
        </p:nvSpPr>
        <p:spPr/>
        <p:txBody>
          <a:bodyPr/>
          <a:lstStyle/>
          <a:p>
            <a:r>
              <a:rPr lang="en-US"/>
              <a:t>Human Foods Program</a:t>
            </a:r>
            <a:endParaRPr lang="en-US" dirty="0"/>
          </a:p>
        </p:txBody>
      </p:sp>
      <p:sp>
        <p:nvSpPr>
          <p:cNvPr id="8" name="TextBox 7">
            <a:extLst>
              <a:ext uri="{FF2B5EF4-FFF2-40B4-BE49-F238E27FC236}">
                <a16:creationId xmlns:a16="http://schemas.microsoft.com/office/drawing/2014/main" id="{5EDA0226-5C9C-0B79-87D8-E8A443BFAA3F}"/>
              </a:ext>
            </a:extLst>
          </p:cNvPr>
          <p:cNvSpPr txBox="1"/>
          <p:nvPr/>
        </p:nvSpPr>
        <p:spPr>
          <a:xfrm>
            <a:off x="724684" y="1637378"/>
            <a:ext cx="5912089" cy="4093428"/>
          </a:xfrm>
          <a:prstGeom prst="rect">
            <a:avLst/>
          </a:prstGeom>
          <a:noFill/>
        </p:spPr>
        <p:txBody>
          <a:bodyPr wrap="square" rtlCol="0">
            <a:spAutoFit/>
          </a:bodyPr>
          <a:lstStyle/>
          <a:p>
            <a:r>
              <a:rPr lang="en-US" sz="2000" b="1" dirty="0">
                <a:solidFill>
                  <a:srgbClr val="FF0000"/>
                </a:solidFill>
                <a:latin typeface="Arial" panose="020B0604020202020204" pitchFamily="34" charset="0"/>
                <a:cs typeface="Arial" panose="020B0604020202020204" pitchFamily="34" charset="0"/>
              </a:rPr>
              <a:t>Required:</a:t>
            </a:r>
          </a:p>
          <a:p>
            <a:endParaRPr lang="en-US"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000" dirty="0">
                <a:latin typeface="Arial" panose="020B0604020202020204" pitchFamily="34" charset="0"/>
                <a:cs typeface="Arial" panose="020B0604020202020204" pitchFamily="34" charset="0"/>
              </a:rPr>
              <a:t>Species and species preferences (if applicable)</a:t>
            </a:r>
          </a:p>
          <a:p>
            <a:pPr marL="285750" indent="-285750">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000" dirty="0">
                <a:latin typeface="Arial" panose="020B0604020202020204" pitchFamily="34" charset="0"/>
                <a:cs typeface="Arial" panose="020B0604020202020204" pitchFamily="34" charset="0"/>
              </a:rPr>
              <a:t>Model selection</a:t>
            </a:r>
            <a:br>
              <a:rPr lang="en-US" sz="2000" dirty="0">
                <a:latin typeface="Arial" panose="020B0604020202020204" pitchFamily="34" charset="0"/>
                <a:cs typeface="Arial" panose="020B0604020202020204" pitchFamily="34" charset="0"/>
              </a:rPr>
            </a:br>
            <a:endParaRPr lang="en-US"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000" dirty="0">
                <a:latin typeface="Arial" panose="020B0604020202020204" pitchFamily="34" charset="0"/>
                <a:cs typeface="Arial" panose="020B0604020202020204" pitchFamily="34" charset="0"/>
              </a:rPr>
              <a:t>In silico parameter preference</a:t>
            </a:r>
          </a:p>
          <a:p>
            <a:pPr marL="285750" indent="-285750">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000" dirty="0">
                <a:latin typeface="Arial" panose="020B0604020202020204" pitchFamily="34" charset="0"/>
                <a:cs typeface="Arial" panose="020B0604020202020204" pitchFamily="34" charset="0"/>
              </a:rPr>
              <a:t>IVIVE conditions and output preference</a:t>
            </a:r>
          </a:p>
          <a:p>
            <a:endParaRPr lang="en-US"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000" dirty="0">
                <a:latin typeface="Arial" panose="020B0604020202020204" pitchFamily="34" charset="0"/>
                <a:cs typeface="Arial" panose="020B0604020202020204" pitchFamily="34" charset="0"/>
              </a:rPr>
              <a:t>Chemicals to simulate</a:t>
            </a:r>
          </a:p>
          <a:p>
            <a:pPr marL="285750" indent="-285750">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000" dirty="0">
                <a:latin typeface="Arial" panose="020B0604020202020204" pitchFamily="34" charset="0"/>
                <a:cs typeface="Arial" panose="020B0604020202020204" pitchFamily="34" charset="0"/>
              </a:rPr>
              <a:t>In vitro bioactivity data</a:t>
            </a:r>
          </a:p>
        </p:txBody>
      </p:sp>
      <p:sp>
        <p:nvSpPr>
          <p:cNvPr id="9" name="TextBox 8">
            <a:extLst>
              <a:ext uri="{FF2B5EF4-FFF2-40B4-BE49-F238E27FC236}">
                <a16:creationId xmlns:a16="http://schemas.microsoft.com/office/drawing/2014/main" id="{DAB15FE4-6B8B-D3EE-2CE1-143F58EE004C}"/>
              </a:ext>
            </a:extLst>
          </p:cNvPr>
          <p:cNvSpPr txBox="1"/>
          <p:nvPr/>
        </p:nvSpPr>
        <p:spPr>
          <a:xfrm>
            <a:off x="6915935" y="1637378"/>
            <a:ext cx="4810125" cy="4708981"/>
          </a:xfrm>
          <a:prstGeom prst="rect">
            <a:avLst/>
          </a:prstGeom>
          <a:noFill/>
        </p:spPr>
        <p:txBody>
          <a:bodyPr wrap="square" rtlCol="0">
            <a:spAutoFit/>
          </a:bodyPr>
          <a:lstStyle/>
          <a:p>
            <a:r>
              <a:rPr lang="en-US" sz="2000" b="1" dirty="0">
                <a:latin typeface="Arial" panose="020B0604020202020204" pitchFamily="34" charset="0"/>
                <a:cs typeface="Arial" panose="020B0604020202020204" pitchFamily="34" charset="0"/>
              </a:rPr>
              <a:t>Optional:</a:t>
            </a:r>
          </a:p>
          <a:p>
            <a:endParaRPr lang="en-US" sz="20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In vivo exposure data</a:t>
            </a:r>
          </a:p>
          <a:p>
            <a:pPr marL="342900" indent="-342900">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Bioavailability settings</a:t>
            </a:r>
          </a:p>
          <a:p>
            <a:pPr marL="342900" indent="-342900">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Output units, concentration type (plasma, blood), and tissue compartment</a:t>
            </a:r>
          </a:p>
          <a:p>
            <a:endParaRPr lang="en-US" sz="20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Monte Carlo sampling parameters</a:t>
            </a:r>
          </a:p>
          <a:p>
            <a:endParaRPr lang="en-US" sz="20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Model calculation preferences for hepatic clearance, fraction unbound, and partition coefficients</a:t>
            </a:r>
          </a:p>
        </p:txBody>
      </p:sp>
      <p:sp>
        <p:nvSpPr>
          <p:cNvPr id="3" name="Title 1">
            <a:extLst>
              <a:ext uri="{FF2B5EF4-FFF2-40B4-BE49-F238E27FC236}">
                <a16:creationId xmlns:a16="http://schemas.microsoft.com/office/drawing/2014/main" id="{CD0D4916-7118-FE28-33EA-1E22212E73E2}"/>
              </a:ext>
            </a:extLst>
          </p:cNvPr>
          <p:cNvSpPr txBox="1">
            <a:spLocks/>
          </p:cNvSpPr>
          <p:nvPr/>
        </p:nvSpPr>
        <p:spPr>
          <a:xfrm>
            <a:off x="346877" y="660759"/>
            <a:ext cx="10515600" cy="548640"/>
          </a:xfrm>
          <a:prstGeom prst="rect">
            <a:avLst/>
          </a:prstGeom>
        </p:spPr>
        <p:txBody>
          <a:bodyPr vert="horz" lIns="91440" tIns="45720" rIns="91440" bIns="45720" numCol="1" rtlCol="0" anchor="t">
            <a:normAutofit/>
          </a:bodyPr>
          <a:lstStyle>
            <a:lvl1pPr algn="l" defTabSz="914400" rtl="0" eaLnBrk="1" latinLnBrk="0" hangingPunct="1">
              <a:lnSpc>
                <a:spcPct val="90000"/>
              </a:lnSpc>
              <a:spcBef>
                <a:spcPct val="0"/>
              </a:spcBef>
              <a:buNone/>
              <a:defRPr sz="3000" b="1" kern="1200">
                <a:solidFill>
                  <a:srgbClr val="007DBB"/>
                </a:solidFill>
                <a:latin typeface="Arial" panose="020B0604020202020204" pitchFamily="34" charset="0"/>
                <a:ea typeface="+mj-ea"/>
                <a:cs typeface="Arial" panose="020B0604020202020204" pitchFamily="34" charset="0"/>
              </a:defRPr>
            </a:lvl1pPr>
          </a:lstStyle>
          <a:p>
            <a:r>
              <a:rPr lang="en-US" dirty="0"/>
              <a:t>IVIVE Module Inputs</a:t>
            </a:r>
          </a:p>
        </p:txBody>
      </p:sp>
    </p:spTree>
    <p:extLst>
      <p:ext uri="{BB962C8B-B14F-4D97-AF65-F5344CB8AC3E}">
        <p14:creationId xmlns:p14="http://schemas.microsoft.com/office/powerpoint/2010/main" val="15160223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BC91BC78-B613-E528-B230-5C7DCDE30531}"/>
              </a:ext>
            </a:extLst>
          </p:cNvPr>
          <p:cNvSpPr>
            <a:spLocks noGrp="1"/>
          </p:cNvSpPr>
          <p:nvPr>
            <p:ph type="dt" sz="half" idx="10"/>
          </p:nvPr>
        </p:nvSpPr>
        <p:spPr/>
        <p:txBody>
          <a:bodyPr/>
          <a:lstStyle/>
          <a:p>
            <a:fld id="{9503DF17-4AB6-4238-A389-A568656994F8}" type="datetime4">
              <a:rPr lang="en-US" smtClean="0"/>
              <a:t>September 24, 2025</a:t>
            </a:fld>
            <a:endParaRPr lang="en-US" dirty="0"/>
          </a:p>
        </p:txBody>
      </p:sp>
      <p:sp>
        <p:nvSpPr>
          <p:cNvPr id="5" name="Slide Number Placeholder 4">
            <a:extLst>
              <a:ext uri="{FF2B5EF4-FFF2-40B4-BE49-F238E27FC236}">
                <a16:creationId xmlns:a16="http://schemas.microsoft.com/office/drawing/2014/main" id="{2F6F00DD-C12D-9DD7-FC3D-7550A8E172FB}"/>
              </a:ext>
            </a:extLst>
          </p:cNvPr>
          <p:cNvSpPr>
            <a:spLocks noGrp="1"/>
          </p:cNvSpPr>
          <p:nvPr>
            <p:ph type="sldNum" sz="quarter" idx="12"/>
          </p:nvPr>
        </p:nvSpPr>
        <p:spPr/>
        <p:txBody>
          <a:bodyPr/>
          <a:lstStyle/>
          <a:p>
            <a:fld id="{2C451916-448D-084F-871F-01BF4E2B7E7A}" type="slidenum">
              <a:rPr lang="en-US" smtClean="0"/>
              <a:t>7</a:t>
            </a:fld>
            <a:endParaRPr lang="en-US"/>
          </a:p>
        </p:txBody>
      </p:sp>
      <p:sp>
        <p:nvSpPr>
          <p:cNvPr id="6" name="Footer Placeholder 5">
            <a:extLst>
              <a:ext uri="{FF2B5EF4-FFF2-40B4-BE49-F238E27FC236}">
                <a16:creationId xmlns:a16="http://schemas.microsoft.com/office/drawing/2014/main" id="{EB33624D-D0DA-5750-AAC1-3CE5DD615A4C}"/>
              </a:ext>
            </a:extLst>
          </p:cNvPr>
          <p:cNvSpPr>
            <a:spLocks noGrp="1"/>
          </p:cNvSpPr>
          <p:nvPr>
            <p:ph type="ftr" sz="quarter" idx="11"/>
          </p:nvPr>
        </p:nvSpPr>
        <p:spPr/>
        <p:txBody>
          <a:bodyPr/>
          <a:lstStyle/>
          <a:p>
            <a:r>
              <a:rPr lang="en-US"/>
              <a:t>Human Foods Program</a:t>
            </a:r>
            <a:endParaRPr lang="en-US" dirty="0"/>
          </a:p>
        </p:txBody>
      </p:sp>
      <p:graphicFrame>
        <p:nvGraphicFramePr>
          <p:cNvPr id="9" name="Table 8">
            <a:extLst>
              <a:ext uri="{FF2B5EF4-FFF2-40B4-BE49-F238E27FC236}">
                <a16:creationId xmlns:a16="http://schemas.microsoft.com/office/drawing/2014/main" id="{A8378DD3-5EB6-FB8C-2099-2AD3C69ACE25}"/>
              </a:ext>
            </a:extLst>
          </p:cNvPr>
          <p:cNvGraphicFramePr>
            <a:graphicFrameLocks noGrp="1"/>
          </p:cNvGraphicFramePr>
          <p:nvPr>
            <p:extLst>
              <p:ext uri="{D42A27DB-BD31-4B8C-83A1-F6EECF244321}">
                <p14:modId xmlns:p14="http://schemas.microsoft.com/office/powerpoint/2010/main" val="183470727"/>
              </p:ext>
            </p:extLst>
          </p:nvPr>
        </p:nvGraphicFramePr>
        <p:xfrm>
          <a:off x="508000" y="1958180"/>
          <a:ext cx="11211559" cy="3272169"/>
        </p:xfrm>
        <a:graphic>
          <a:graphicData uri="http://schemas.openxmlformats.org/drawingml/2006/table">
            <a:tbl>
              <a:tblPr firstRow="1" bandRow="1">
                <a:tableStyleId>{5940675A-B579-460E-94D1-54222C63F5DA}</a:tableStyleId>
              </a:tblPr>
              <a:tblGrid>
                <a:gridCol w="1401445">
                  <a:extLst>
                    <a:ext uri="{9D8B030D-6E8A-4147-A177-3AD203B41FA5}">
                      <a16:colId xmlns:a16="http://schemas.microsoft.com/office/drawing/2014/main" val="3995227808"/>
                    </a:ext>
                  </a:extLst>
                </a:gridCol>
                <a:gridCol w="1221105">
                  <a:extLst>
                    <a:ext uri="{9D8B030D-6E8A-4147-A177-3AD203B41FA5}">
                      <a16:colId xmlns:a16="http://schemas.microsoft.com/office/drawing/2014/main" val="3966695430"/>
                    </a:ext>
                  </a:extLst>
                </a:gridCol>
                <a:gridCol w="1830556">
                  <a:extLst>
                    <a:ext uri="{9D8B030D-6E8A-4147-A177-3AD203B41FA5}">
                      <a16:colId xmlns:a16="http://schemas.microsoft.com/office/drawing/2014/main" val="209432170"/>
                    </a:ext>
                  </a:extLst>
                </a:gridCol>
                <a:gridCol w="1400783">
                  <a:extLst>
                    <a:ext uri="{9D8B030D-6E8A-4147-A177-3AD203B41FA5}">
                      <a16:colId xmlns:a16="http://schemas.microsoft.com/office/drawing/2014/main" val="2291095707"/>
                    </a:ext>
                  </a:extLst>
                </a:gridCol>
                <a:gridCol w="1517515">
                  <a:extLst>
                    <a:ext uri="{9D8B030D-6E8A-4147-A177-3AD203B41FA5}">
                      <a16:colId xmlns:a16="http://schemas.microsoft.com/office/drawing/2014/main" val="3826070188"/>
                    </a:ext>
                  </a:extLst>
                </a:gridCol>
                <a:gridCol w="1556426">
                  <a:extLst>
                    <a:ext uri="{9D8B030D-6E8A-4147-A177-3AD203B41FA5}">
                      <a16:colId xmlns:a16="http://schemas.microsoft.com/office/drawing/2014/main" val="3442308670"/>
                    </a:ext>
                  </a:extLst>
                </a:gridCol>
                <a:gridCol w="1284051">
                  <a:extLst>
                    <a:ext uri="{9D8B030D-6E8A-4147-A177-3AD203B41FA5}">
                      <a16:colId xmlns:a16="http://schemas.microsoft.com/office/drawing/2014/main" val="172129411"/>
                    </a:ext>
                  </a:extLst>
                </a:gridCol>
                <a:gridCol w="999678">
                  <a:extLst>
                    <a:ext uri="{9D8B030D-6E8A-4147-A177-3AD203B41FA5}">
                      <a16:colId xmlns:a16="http://schemas.microsoft.com/office/drawing/2014/main" val="1526502202"/>
                    </a:ext>
                  </a:extLst>
                </a:gridCol>
              </a:tblGrid>
              <a:tr h="619863">
                <a:tc>
                  <a:txBody>
                    <a:bodyPr/>
                    <a:lstStyle/>
                    <a:p>
                      <a:pPr algn="ctr"/>
                      <a:r>
                        <a:rPr lang="en-US" sz="1600" b="1" dirty="0">
                          <a:latin typeface="Arial" panose="020B0604020202020204" pitchFamily="34" charset="0"/>
                          <a:cs typeface="Arial" panose="020B0604020202020204" pitchFamily="34" charset="0"/>
                        </a:rPr>
                        <a:t>Assumption Selection</a:t>
                      </a:r>
                    </a:p>
                  </a:txBody>
                  <a:tcPr anchor="ctr">
                    <a:solidFill>
                      <a:schemeClr val="accent5">
                        <a:lumMod val="20000"/>
                        <a:lumOff val="80000"/>
                      </a:schemeClr>
                    </a:solidFill>
                  </a:tcPr>
                </a:tc>
                <a:tc gridSpan="2">
                  <a:txBody>
                    <a:bodyPr/>
                    <a:lstStyle/>
                    <a:p>
                      <a:pPr algn="ctr"/>
                      <a:r>
                        <a:rPr lang="en-US" sz="1600" b="1" dirty="0">
                          <a:latin typeface="Arial" panose="020B0604020202020204" pitchFamily="34" charset="0"/>
                          <a:cs typeface="Arial" panose="020B0604020202020204" pitchFamily="34" charset="0"/>
                        </a:rPr>
                        <a:t>Metabolic Clearance</a:t>
                      </a:r>
                    </a:p>
                  </a:txBody>
                  <a:tcPr anchor="ctr">
                    <a:solidFill>
                      <a:schemeClr val="accent5">
                        <a:lumMod val="20000"/>
                        <a:lumOff val="80000"/>
                      </a:schemeClr>
                    </a:solidFill>
                  </a:tcPr>
                </a:tc>
                <a:tc hMerge="1">
                  <a:txBody>
                    <a:bodyPr/>
                    <a:lstStyle/>
                    <a:p>
                      <a:endParaRPr lang="en-US" dirty="0"/>
                    </a:p>
                  </a:txBody>
                  <a:tcPr/>
                </a:tc>
                <a:tc gridSpan="3">
                  <a:txBody>
                    <a:bodyPr/>
                    <a:lstStyle/>
                    <a:p>
                      <a:pPr algn="ctr"/>
                      <a:r>
                        <a:rPr lang="en-US" sz="1600" b="1" dirty="0">
                          <a:latin typeface="Arial" panose="020B0604020202020204" pitchFamily="34" charset="0"/>
                          <a:cs typeface="Arial" panose="020B0604020202020204" pitchFamily="34" charset="0"/>
                        </a:rPr>
                        <a:t>Bioactive Concentration In Vivo</a:t>
                      </a:r>
                    </a:p>
                  </a:txBody>
                  <a:tcPr anchor="ctr">
                    <a:solidFill>
                      <a:schemeClr val="accent5">
                        <a:lumMod val="20000"/>
                        <a:lumOff val="80000"/>
                      </a:schemeClr>
                    </a:solidFill>
                  </a:tcPr>
                </a:tc>
                <a:tc hMerge="1">
                  <a:txBody>
                    <a:bodyPr/>
                    <a:lstStyle/>
                    <a:p>
                      <a:endParaRPr lang="en-US" dirty="0"/>
                    </a:p>
                  </a:txBody>
                  <a:tcPr/>
                </a:tc>
                <a:tc hMerge="1">
                  <a:txBody>
                    <a:bodyPr/>
                    <a:lstStyle/>
                    <a:p>
                      <a:pPr algn="ctr"/>
                      <a:endParaRPr lang="en-US" b="1" dirty="0"/>
                    </a:p>
                  </a:txBody>
                  <a:tcPr anchor="ctr">
                    <a:solidFill>
                      <a:schemeClr val="accent5">
                        <a:lumMod val="20000"/>
                        <a:lumOff val="80000"/>
                      </a:schemeClr>
                    </a:solidFill>
                  </a:tcPr>
                </a:tc>
                <a:tc gridSpan="2">
                  <a:txBody>
                    <a:bodyPr/>
                    <a:lstStyle/>
                    <a:p>
                      <a:pPr algn="ctr"/>
                      <a:r>
                        <a:rPr lang="en-US" sz="1600" b="1" dirty="0">
                          <a:latin typeface="Arial" panose="020B0604020202020204" pitchFamily="34" charset="0"/>
                          <a:cs typeface="Arial" panose="020B0604020202020204" pitchFamily="34" charset="0"/>
                        </a:rPr>
                        <a:t>Bioactive Concentration In Vitro</a:t>
                      </a:r>
                    </a:p>
                  </a:txBody>
                  <a:tcPr anchor="ctr">
                    <a:solidFill>
                      <a:schemeClr val="accent5">
                        <a:lumMod val="20000"/>
                        <a:lumOff val="80000"/>
                      </a:schemeClr>
                    </a:solidFill>
                  </a:tcPr>
                </a:tc>
                <a:tc hMerge="1">
                  <a:txBody>
                    <a:bodyPr/>
                    <a:lstStyle/>
                    <a:p>
                      <a:endParaRPr lang="en-US" dirty="0"/>
                    </a:p>
                  </a:txBody>
                  <a:tcPr/>
                </a:tc>
                <a:extLst>
                  <a:ext uri="{0D108BD9-81ED-4DB2-BD59-A6C34878D82A}">
                    <a16:rowId xmlns:a16="http://schemas.microsoft.com/office/drawing/2014/main" val="3733522202"/>
                  </a:ext>
                </a:extLst>
              </a:tr>
              <a:tr h="646304">
                <a:tc>
                  <a:txBody>
                    <a:bodyPr/>
                    <a:lstStyle/>
                    <a:p>
                      <a:endParaRPr lang="en-US" sz="1600" dirty="0">
                        <a:latin typeface="Arial" panose="020B0604020202020204" pitchFamily="34" charset="0"/>
                        <a:cs typeface="Arial" panose="020B0604020202020204" pitchFamily="34" charset="0"/>
                      </a:endParaRPr>
                    </a:p>
                  </a:txBody>
                  <a:tcPr anchor="ctr"/>
                </a:tc>
                <a:tc>
                  <a:txBody>
                    <a:bodyPr/>
                    <a:lstStyle/>
                    <a:p>
                      <a:pPr algn="ctr"/>
                      <a:r>
                        <a:rPr lang="en-US" sz="1600" dirty="0">
                          <a:latin typeface="Arial" panose="020B0604020202020204" pitchFamily="34" charset="0"/>
                          <a:cs typeface="Arial" panose="020B0604020202020204" pitchFamily="34" charset="0"/>
                        </a:rPr>
                        <a:t>Restrictive</a:t>
                      </a:r>
                    </a:p>
                  </a:txBody>
                  <a:tcPr anchor="ctr"/>
                </a:tc>
                <a:tc>
                  <a:txBody>
                    <a:bodyPr/>
                    <a:lstStyle/>
                    <a:p>
                      <a:pPr algn="ctr"/>
                      <a:r>
                        <a:rPr lang="en-US" sz="1600" dirty="0">
                          <a:latin typeface="Arial" panose="020B0604020202020204" pitchFamily="34" charset="0"/>
                          <a:cs typeface="Arial" panose="020B0604020202020204" pitchFamily="34" charset="0"/>
                        </a:rPr>
                        <a:t>Non-Restrictive*</a:t>
                      </a:r>
                    </a:p>
                  </a:txBody>
                  <a:tcPr anchor="ctr"/>
                </a:tc>
                <a:tc>
                  <a:txBody>
                    <a:bodyPr/>
                    <a:lstStyle/>
                    <a:p>
                      <a:pPr algn="ctr"/>
                      <a:r>
                        <a:rPr lang="en-US" sz="1600" dirty="0">
                          <a:latin typeface="Arial" panose="020B0604020202020204" pitchFamily="34" charset="0"/>
                          <a:cs typeface="Arial" panose="020B0604020202020204" pitchFamily="34" charset="0"/>
                        </a:rPr>
                        <a:t>Free Venous Plasma</a:t>
                      </a:r>
                    </a:p>
                  </a:txBody>
                  <a:tcPr anchor="ctr"/>
                </a:tc>
                <a:tc>
                  <a:txBody>
                    <a:bodyPr/>
                    <a:lstStyle/>
                    <a:p>
                      <a:pPr algn="ctr"/>
                      <a:r>
                        <a:rPr lang="en-US" sz="1600" dirty="0">
                          <a:latin typeface="Arial" panose="020B0604020202020204" pitchFamily="34" charset="0"/>
                          <a:cs typeface="Arial" panose="020B0604020202020204" pitchFamily="34" charset="0"/>
                        </a:rPr>
                        <a:t>Total Venous Plasma</a:t>
                      </a:r>
                    </a:p>
                  </a:txBody>
                  <a:tcPr anchor="ctr"/>
                </a:tc>
                <a:tc>
                  <a:txBody>
                    <a:bodyPr/>
                    <a:lstStyle/>
                    <a:p>
                      <a:pPr algn="ctr"/>
                      <a:r>
                        <a:rPr lang="en-US" sz="1600" dirty="0">
                          <a:latin typeface="Arial" panose="020B0604020202020204" pitchFamily="34" charset="0"/>
                          <a:cs typeface="Arial" panose="020B0604020202020204" pitchFamily="34" charset="0"/>
                        </a:rPr>
                        <a:t>Total Specified Tissue</a:t>
                      </a:r>
                    </a:p>
                  </a:txBody>
                  <a:tcPr anchor="ctr"/>
                </a:tc>
                <a:tc>
                  <a:txBody>
                    <a:bodyPr/>
                    <a:lstStyle/>
                    <a:p>
                      <a:pPr algn="ctr"/>
                      <a:r>
                        <a:rPr lang="en-US" sz="1600" dirty="0">
                          <a:latin typeface="Arial" panose="020B0604020202020204" pitchFamily="34" charset="0"/>
                          <a:cs typeface="Arial" panose="020B0604020202020204" pitchFamily="34" charset="0"/>
                        </a:rPr>
                        <a:t>Nominal</a:t>
                      </a:r>
                    </a:p>
                  </a:txBody>
                  <a:tcPr anchor="ctr"/>
                </a:tc>
                <a:tc>
                  <a:txBody>
                    <a:bodyPr/>
                    <a:lstStyle/>
                    <a:p>
                      <a:pPr algn="ctr"/>
                      <a:r>
                        <a:rPr lang="en-US" sz="1600" dirty="0">
                          <a:latin typeface="Arial" panose="020B0604020202020204" pitchFamily="34" charset="0"/>
                          <a:cs typeface="Arial" panose="020B0604020202020204" pitchFamily="34" charset="0"/>
                        </a:rPr>
                        <a:t>Free</a:t>
                      </a:r>
                    </a:p>
                  </a:txBody>
                  <a:tcPr anchor="ctr"/>
                </a:tc>
                <a:extLst>
                  <a:ext uri="{0D108BD9-81ED-4DB2-BD59-A6C34878D82A}">
                    <a16:rowId xmlns:a16="http://schemas.microsoft.com/office/drawing/2014/main" val="220733397"/>
                  </a:ext>
                </a:extLst>
              </a:tr>
              <a:tr h="360581">
                <a:tc>
                  <a:txBody>
                    <a:bodyPr/>
                    <a:lstStyle/>
                    <a:p>
                      <a:r>
                        <a:rPr lang="en-US" sz="1600" dirty="0">
                          <a:latin typeface="Arial" panose="020B0604020202020204" pitchFamily="34" charset="0"/>
                          <a:cs typeface="Arial" panose="020B0604020202020204" pitchFamily="34" charset="0"/>
                        </a:rPr>
                        <a:t>NULL</a:t>
                      </a:r>
                    </a:p>
                  </a:txBody>
                  <a:tcPr anchor="ctr"/>
                </a:tc>
                <a:tc>
                  <a:txBody>
                    <a:bodyPr/>
                    <a:lstStyle/>
                    <a:p>
                      <a:pPr algn="ctr"/>
                      <a:r>
                        <a:rPr lang="en-US" sz="1600" dirty="0">
                          <a:latin typeface="Arial" panose="020B0604020202020204" pitchFamily="34" charset="0"/>
                          <a:cs typeface="Arial" panose="020B0604020202020204" pitchFamily="34" charset="0"/>
                        </a:rPr>
                        <a:t>X</a:t>
                      </a:r>
                    </a:p>
                  </a:txBody>
                  <a:tcPr anchor="ctr"/>
                </a:tc>
                <a:tc>
                  <a:txBody>
                    <a:bodyPr/>
                    <a:lstStyle/>
                    <a:p>
                      <a:pPr algn="ctr"/>
                      <a:endParaRPr lang="en-US" sz="1600" dirty="0">
                        <a:latin typeface="Arial" panose="020B0604020202020204" pitchFamily="34" charset="0"/>
                        <a:cs typeface="Arial" panose="020B0604020202020204" pitchFamily="34" charset="0"/>
                      </a:endParaRPr>
                    </a:p>
                  </a:txBody>
                  <a:tcPr anchor="ctr"/>
                </a:tc>
                <a:tc>
                  <a:txBody>
                    <a:bodyPr/>
                    <a:lstStyle/>
                    <a:p>
                      <a:pPr algn="ctr"/>
                      <a:endParaRPr lang="en-US" sz="1600" dirty="0">
                        <a:latin typeface="Arial" panose="020B0604020202020204" pitchFamily="34" charset="0"/>
                        <a:cs typeface="Arial" panose="020B0604020202020204" pitchFamily="34" charset="0"/>
                      </a:endParaRPr>
                    </a:p>
                  </a:txBody>
                  <a:tcPr anchor="ctr"/>
                </a:tc>
                <a:tc>
                  <a:txBody>
                    <a:bodyPr/>
                    <a:lstStyle/>
                    <a:p>
                      <a:pPr algn="ctr"/>
                      <a:endParaRPr lang="en-US" sz="1600" dirty="0">
                        <a:latin typeface="Arial" panose="020B0604020202020204" pitchFamily="34" charset="0"/>
                        <a:cs typeface="Arial" panose="020B0604020202020204" pitchFamily="34" charset="0"/>
                      </a:endParaRPr>
                    </a:p>
                  </a:txBody>
                  <a:tcPr anchor="ctr"/>
                </a:tc>
                <a:tc>
                  <a:txBody>
                    <a:bodyPr/>
                    <a:lstStyle/>
                    <a:p>
                      <a:pPr algn="ctr"/>
                      <a:r>
                        <a:rPr lang="en-US" sz="1600" dirty="0">
                          <a:latin typeface="Arial" panose="020B0604020202020204" pitchFamily="34" charset="0"/>
                          <a:cs typeface="Arial" panose="020B0604020202020204" pitchFamily="34" charset="0"/>
                        </a:rPr>
                        <a:t>X</a:t>
                      </a:r>
                    </a:p>
                  </a:txBody>
                  <a:tcPr anchor="ctr"/>
                </a:tc>
                <a:tc>
                  <a:txBody>
                    <a:bodyPr/>
                    <a:lstStyle/>
                    <a:p>
                      <a:pPr algn="ctr"/>
                      <a:r>
                        <a:rPr lang="en-US" sz="1600" dirty="0">
                          <a:latin typeface="Arial" panose="020B0604020202020204" pitchFamily="34" charset="0"/>
                          <a:cs typeface="Arial" panose="020B0604020202020204" pitchFamily="34" charset="0"/>
                        </a:rPr>
                        <a:t>X</a:t>
                      </a:r>
                    </a:p>
                  </a:txBody>
                  <a:tcPr anchor="ctr"/>
                </a:tc>
                <a:tc>
                  <a:txBody>
                    <a:bodyPr/>
                    <a:lstStyle/>
                    <a:p>
                      <a:pPr algn="ctr"/>
                      <a:endParaRPr lang="en-US" sz="160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463795101"/>
                  </a:ext>
                </a:extLst>
              </a:tr>
              <a:tr h="360581">
                <a:tc>
                  <a:txBody>
                    <a:bodyPr/>
                    <a:lstStyle/>
                    <a:p>
                      <a:r>
                        <a:rPr lang="en-US" sz="1600" dirty="0">
                          <a:latin typeface="Arial" panose="020B0604020202020204" pitchFamily="34" charset="0"/>
                          <a:cs typeface="Arial" panose="020B0604020202020204" pitchFamily="34" charset="0"/>
                        </a:rPr>
                        <a:t>Honda1</a:t>
                      </a:r>
                    </a:p>
                  </a:txBody>
                  <a:tcPr anchor="ctr"/>
                </a:tc>
                <a:tc>
                  <a:txBody>
                    <a:bodyPr/>
                    <a:lstStyle/>
                    <a:p>
                      <a:pPr algn="ctr"/>
                      <a:r>
                        <a:rPr lang="en-US" sz="1600" dirty="0">
                          <a:latin typeface="Arial" panose="020B0604020202020204" pitchFamily="34" charset="0"/>
                          <a:cs typeface="Arial" panose="020B0604020202020204" pitchFamily="34" charset="0"/>
                        </a:rPr>
                        <a:t>X</a:t>
                      </a:r>
                    </a:p>
                  </a:txBody>
                  <a:tcPr anchor="ctr"/>
                </a:tc>
                <a:tc>
                  <a:txBody>
                    <a:bodyPr/>
                    <a:lstStyle/>
                    <a:p>
                      <a:pPr algn="ctr"/>
                      <a:endParaRPr lang="en-US" sz="1600">
                        <a:latin typeface="Arial" panose="020B0604020202020204" pitchFamily="34" charset="0"/>
                        <a:cs typeface="Arial" panose="020B0604020202020204" pitchFamily="34" charset="0"/>
                      </a:endParaRPr>
                    </a:p>
                  </a:txBody>
                  <a:tcPr anchor="ctr"/>
                </a:tc>
                <a:tc>
                  <a:txBody>
                    <a:bodyPr/>
                    <a:lstStyle/>
                    <a:p>
                      <a:pPr algn="ctr"/>
                      <a:r>
                        <a:rPr lang="en-US" sz="1600" dirty="0">
                          <a:latin typeface="Arial" panose="020B0604020202020204" pitchFamily="34" charset="0"/>
                          <a:cs typeface="Arial" panose="020B0604020202020204" pitchFamily="34" charset="0"/>
                        </a:rPr>
                        <a:t>X</a:t>
                      </a:r>
                    </a:p>
                  </a:txBody>
                  <a:tcPr anchor="ctr"/>
                </a:tc>
                <a:tc>
                  <a:txBody>
                    <a:bodyPr/>
                    <a:lstStyle/>
                    <a:p>
                      <a:pPr algn="ctr"/>
                      <a:endParaRPr lang="en-US" sz="1600" dirty="0">
                        <a:latin typeface="Arial" panose="020B0604020202020204" pitchFamily="34" charset="0"/>
                        <a:cs typeface="Arial" panose="020B0604020202020204" pitchFamily="34" charset="0"/>
                      </a:endParaRPr>
                    </a:p>
                  </a:txBody>
                  <a:tcPr anchor="ctr"/>
                </a:tc>
                <a:tc>
                  <a:txBody>
                    <a:bodyPr/>
                    <a:lstStyle/>
                    <a:p>
                      <a:pPr algn="ctr"/>
                      <a:endParaRPr lang="en-US" sz="1600" dirty="0">
                        <a:latin typeface="Arial" panose="020B0604020202020204" pitchFamily="34" charset="0"/>
                        <a:cs typeface="Arial" panose="020B0604020202020204" pitchFamily="34" charset="0"/>
                      </a:endParaRPr>
                    </a:p>
                  </a:txBody>
                  <a:tcPr anchor="ctr"/>
                </a:tc>
                <a:tc>
                  <a:txBody>
                    <a:bodyPr/>
                    <a:lstStyle/>
                    <a:p>
                      <a:pPr algn="ctr"/>
                      <a:endParaRPr lang="en-US" sz="1600" dirty="0">
                        <a:latin typeface="Arial" panose="020B0604020202020204" pitchFamily="34" charset="0"/>
                        <a:cs typeface="Arial" panose="020B0604020202020204" pitchFamily="34" charset="0"/>
                      </a:endParaRPr>
                    </a:p>
                  </a:txBody>
                  <a:tcPr anchor="ctr"/>
                </a:tc>
                <a:tc>
                  <a:txBody>
                    <a:bodyPr/>
                    <a:lstStyle/>
                    <a:p>
                      <a:pPr algn="ctr"/>
                      <a:r>
                        <a:rPr lang="en-US" sz="1600" dirty="0">
                          <a:latin typeface="Arial" panose="020B0604020202020204" pitchFamily="34" charset="0"/>
                          <a:cs typeface="Arial" panose="020B0604020202020204" pitchFamily="34" charset="0"/>
                        </a:rPr>
                        <a:t>X</a:t>
                      </a:r>
                    </a:p>
                  </a:txBody>
                  <a:tcPr anchor="ctr"/>
                </a:tc>
                <a:extLst>
                  <a:ext uri="{0D108BD9-81ED-4DB2-BD59-A6C34878D82A}">
                    <a16:rowId xmlns:a16="http://schemas.microsoft.com/office/drawing/2014/main" val="3463079539"/>
                  </a:ext>
                </a:extLst>
              </a:tr>
              <a:tr h="360581">
                <a:tc>
                  <a:txBody>
                    <a:bodyPr/>
                    <a:lstStyle/>
                    <a:p>
                      <a:r>
                        <a:rPr lang="en-US" sz="1600" dirty="0">
                          <a:latin typeface="Arial" panose="020B0604020202020204" pitchFamily="34" charset="0"/>
                          <a:cs typeface="Arial" panose="020B0604020202020204" pitchFamily="34" charset="0"/>
                        </a:rPr>
                        <a:t>Honda2</a:t>
                      </a:r>
                    </a:p>
                  </a:txBody>
                  <a:tcPr anchor="ctr"/>
                </a:tc>
                <a:tc>
                  <a:txBody>
                    <a:bodyPr/>
                    <a:lstStyle/>
                    <a:p>
                      <a:pPr algn="ctr"/>
                      <a:r>
                        <a:rPr lang="en-US" sz="1600" dirty="0">
                          <a:latin typeface="Arial" panose="020B0604020202020204" pitchFamily="34" charset="0"/>
                          <a:cs typeface="Arial" panose="020B0604020202020204" pitchFamily="34" charset="0"/>
                        </a:rPr>
                        <a:t>X</a:t>
                      </a:r>
                    </a:p>
                  </a:txBody>
                  <a:tcPr anchor="ctr"/>
                </a:tc>
                <a:tc>
                  <a:txBody>
                    <a:bodyPr/>
                    <a:lstStyle/>
                    <a:p>
                      <a:pPr algn="ctr"/>
                      <a:endParaRPr lang="en-US" sz="1600" dirty="0">
                        <a:latin typeface="Arial" panose="020B0604020202020204" pitchFamily="34" charset="0"/>
                        <a:cs typeface="Arial" panose="020B0604020202020204" pitchFamily="34" charset="0"/>
                      </a:endParaRPr>
                    </a:p>
                  </a:txBody>
                  <a:tcPr anchor="ctr"/>
                </a:tc>
                <a:tc>
                  <a:txBody>
                    <a:bodyPr/>
                    <a:lstStyle/>
                    <a:p>
                      <a:pPr algn="ctr"/>
                      <a:r>
                        <a:rPr lang="en-US" sz="1600" dirty="0">
                          <a:latin typeface="Arial" panose="020B0604020202020204" pitchFamily="34" charset="0"/>
                          <a:cs typeface="Arial" panose="020B0604020202020204" pitchFamily="34" charset="0"/>
                        </a:rPr>
                        <a:t>X</a:t>
                      </a:r>
                    </a:p>
                  </a:txBody>
                  <a:tcPr anchor="ctr"/>
                </a:tc>
                <a:tc>
                  <a:txBody>
                    <a:bodyPr/>
                    <a:lstStyle/>
                    <a:p>
                      <a:pPr algn="ctr"/>
                      <a:endParaRPr lang="en-US" sz="1600" dirty="0">
                        <a:latin typeface="Arial" panose="020B0604020202020204" pitchFamily="34" charset="0"/>
                        <a:cs typeface="Arial" panose="020B0604020202020204" pitchFamily="34" charset="0"/>
                      </a:endParaRPr>
                    </a:p>
                  </a:txBody>
                  <a:tcPr anchor="ctr"/>
                </a:tc>
                <a:tc>
                  <a:txBody>
                    <a:bodyPr/>
                    <a:lstStyle/>
                    <a:p>
                      <a:pPr algn="ctr"/>
                      <a:endParaRPr lang="en-US" sz="1600" dirty="0">
                        <a:latin typeface="Arial" panose="020B0604020202020204" pitchFamily="34" charset="0"/>
                        <a:cs typeface="Arial" panose="020B0604020202020204" pitchFamily="34" charset="0"/>
                      </a:endParaRPr>
                    </a:p>
                  </a:txBody>
                  <a:tcPr anchor="ctr"/>
                </a:tc>
                <a:tc>
                  <a:txBody>
                    <a:bodyPr/>
                    <a:lstStyle/>
                    <a:p>
                      <a:pPr algn="ctr"/>
                      <a:r>
                        <a:rPr lang="en-US" sz="1600" dirty="0">
                          <a:latin typeface="Arial" panose="020B0604020202020204" pitchFamily="34" charset="0"/>
                          <a:cs typeface="Arial" panose="020B0604020202020204" pitchFamily="34" charset="0"/>
                        </a:rPr>
                        <a:t>X</a:t>
                      </a:r>
                    </a:p>
                  </a:txBody>
                  <a:tcPr anchor="ctr"/>
                </a:tc>
                <a:tc>
                  <a:txBody>
                    <a:bodyPr/>
                    <a:lstStyle/>
                    <a:p>
                      <a:pPr algn="ctr"/>
                      <a:endParaRPr lang="en-US"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579021529"/>
                  </a:ext>
                </a:extLst>
              </a:tr>
              <a:tr h="360581">
                <a:tc>
                  <a:txBody>
                    <a:bodyPr/>
                    <a:lstStyle/>
                    <a:p>
                      <a:r>
                        <a:rPr lang="en-US" sz="1600" dirty="0">
                          <a:latin typeface="Arial" panose="020B0604020202020204" pitchFamily="34" charset="0"/>
                          <a:cs typeface="Arial" panose="020B0604020202020204" pitchFamily="34" charset="0"/>
                        </a:rPr>
                        <a:t>Honda3</a:t>
                      </a:r>
                    </a:p>
                  </a:txBody>
                  <a:tcPr anchor="ctr"/>
                </a:tc>
                <a:tc>
                  <a:txBody>
                    <a:bodyPr/>
                    <a:lstStyle/>
                    <a:p>
                      <a:pPr algn="ctr"/>
                      <a:r>
                        <a:rPr lang="en-US" sz="1600" dirty="0">
                          <a:latin typeface="Arial" panose="020B0604020202020204" pitchFamily="34" charset="0"/>
                          <a:cs typeface="Arial" panose="020B0604020202020204" pitchFamily="34" charset="0"/>
                        </a:rPr>
                        <a:t>X</a:t>
                      </a:r>
                    </a:p>
                  </a:txBody>
                  <a:tcPr anchor="ctr"/>
                </a:tc>
                <a:tc>
                  <a:txBody>
                    <a:bodyPr/>
                    <a:lstStyle/>
                    <a:p>
                      <a:pPr algn="ctr"/>
                      <a:endParaRPr lang="en-US" sz="1600">
                        <a:latin typeface="Arial" panose="020B0604020202020204" pitchFamily="34" charset="0"/>
                        <a:cs typeface="Arial" panose="020B0604020202020204" pitchFamily="34" charset="0"/>
                      </a:endParaRPr>
                    </a:p>
                  </a:txBody>
                  <a:tcPr anchor="ctr"/>
                </a:tc>
                <a:tc>
                  <a:txBody>
                    <a:bodyPr/>
                    <a:lstStyle/>
                    <a:p>
                      <a:pPr algn="ctr"/>
                      <a:endParaRPr lang="en-US" sz="1600">
                        <a:latin typeface="Arial" panose="020B0604020202020204" pitchFamily="34" charset="0"/>
                        <a:cs typeface="Arial" panose="020B0604020202020204" pitchFamily="34" charset="0"/>
                      </a:endParaRPr>
                    </a:p>
                  </a:txBody>
                  <a:tcPr anchor="ctr"/>
                </a:tc>
                <a:tc>
                  <a:txBody>
                    <a:bodyPr/>
                    <a:lstStyle/>
                    <a:p>
                      <a:pPr algn="ctr"/>
                      <a:r>
                        <a:rPr lang="en-US" sz="1600" dirty="0">
                          <a:latin typeface="Arial" panose="020B0604020202020204" pitchFamily="34" charset="0"/>
                          <a:cs typeface="Arial" panose="020B0604020202020204" pitchFamily="34" charset="0"/>
                        </a:rPr>
                        <a:t>X</a:t>
                      </a:r>
                    </a:p>
                  </a:txBody>
                  <a:tcPr anchor="ctr"/>
                </a:tc>
                <a:tc>
                  <a:txBody>
                    <a:bodyPr/>
                    <a:lstStyle/>
                    <a:p>
                      <a:pPr algn="ctr"/>
                      <a:endParaRPr lang="en-US" sz="1600" dirty="0">
                        <a:latin typeface="Arial" panose="020B0604020202020204" pitchFamily="34" charset="0"/>
                        <a:cs typeface="Arial" panose="020B0604020202020204" pitchFamily="34" charset="0"/>
                      </a:endParaRPr>
                    </a:p>
                  </a:txBody>
                  <a:tcPr anchor="ctr"/>
                </a:tc>
                <a:tc>
                  <a:txBody>
                    <a:bodyPr/>
                    <a:lstStyle/>
                    <a:p>
                      <a:pPr algn="ctr"/>
                      <a:r>
                        <a:rPr lang="en-US" sz="1600" dirty="0">
                          <a:latin typeface="Arial" panose="020B0604020202020204" pitchFamily="34" charset="0"/>
                          <a:cs typeface="Arial" panose="020B0604020202020204" pitchFamily="34" charset="0"/>
                        </a:rPr>
                        <a:t>X</a:t>
                      </a:r>
                    </a:p>
                  </a:txBody>
                  <a:tcPr anchor="ctr"/>
                </a:tc>
                <a:tc>
                  <a:txBody>
                    <a:bodyPr/>
                    <a:lstStyle/>
                    <a:p>
                      <a:pPr algn="ctr"/>
                      <a:endParaRPr lang="en-US"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805145057"/>
                  </a:ext>
                </a:extLst>
              </a:tr>
              <a:tr h="360581">
                <a:tc>
                  <a:txBody>
                    <a:bodyPr/>
                    <a:lstStyle/>
                    <a:p>
                      <a:r>
                        <a:rPr lang="en-US" sz="1600" dirty="0">
                          <a:latin typeface="Arial" panose="020B0604020202020204" pitchFamily="34" charset="0"/>
                          <a:cs typeface="Arial" panose="020B0604020202020204" pitchFamily="34" charset="0"/>
                        </a:rPr>
                        <a:t>Honda4</a:t>
                      </a:r>
                    </a:p>
                  </a:txBody>
                  <a:tcPr anchor="ctr"/>
                </a:tc>
                <a:tc>
                  <a:txBody>
                    <a:bodyPr/>
                    <a:lstStyle/>
                    <a:p>
                      <a:pPr algn="ctr"/>
                      <a:endParaRPr lang="en-US" sz="1600">
                        <a:latin typeface="Arial" panose="020B0604020202020204" pitchFamily="34" charset="0"/>
                        <a:cs typeface="Arial" panose="020B0604020202020204" pitchFamily="34" charset="0"/>
                      </a:endParaRPr>
                    </a:p>
                  </a:txBody>
                  <a:tcPr anchor="ctr"/>
                </a:tc>
                <a:tc>
                  <a:txBody>
                    <a:bodyPr/>
                    <a:lstStyle/>
                    <a:p>
                      <a:pPr algn="ctr"/>
                      <a:r>
                        <a:rPr lang="en-US" sz="1600" dirty="0">
                          <a:latin typeface="Arial" panose="020B0604020202020204" pitchFamily="34" charset="0"/>
                          <a:cs typeface="Arial" panose="020B0604020202020204" pitchFamily="34" charset="0"/>
                        </a:rPr>
                        <a:t>X</a:t>
                      </a:r>
                    </a:p>
                  </a:txBody>
                  <a:tcPr anchor="ctr"/>
                </a:tc>
                <a:tc>
                  <a:txBody>
                    <a:bodyPr/>
                    <a:lstStyle/>
                    <a:p>
                      <a:pPr algn="ctr"/>
                      <a:endParaRPr lang="en-US" sz="1600">
                        <a:latin typeface="Arial" panose="020B0604020202020204" pitchFamily="34" charset="0"/>
                        <a:cs typeface="Arial" panose="020B0604020202020204" pitchFamily="34" charset="0"/>
                      </a:endParaRPr>
                    </a:p>
                  </a:txBody>
                  <a:tcPr anchor="ctr"/>
                </a:tc>
                <a:tc>
                  <a:txBody>
                    <a:bodyPr/>
                    <a:lstStyle/>
                    <a:p>
                      <a:pPr algn="ctr"/>
                      <a:endParaRPr lang="en-US" sz="1600">
                        <a:latin typeface="Arial" panose="020B0604020202020204" pitchFamily="34" charset="0"/>
                        <a:cs typeface="Arial" panose="020B0604020202020204" pitchFamily="34" charset="0"/>
                      </a:endParaRPr>
                    </a:p>
                  </a:txBody>
                  <a:tcPr anchor="ctr"/>
                </a:tc>
                <a:tc>
                  <a:txBody>
                    <a:bodyPr/>
                    <a:lstStyle/>
                    <a:p>
                      <a:pPr algn="ctr"/>
                      <a:r>
                        <a:rPr lang="en-US" sz="1600" dirty="0">
                          <a:latin typeface="Arial" panose="020B0604020202020204" pitchFamily="34" charset="0"/>
                          <a:cs typeface="Arial" panose="020B0604020202020204" pitchFamily="34" charset="0"/>
                        </a:rPr>
                        <a:t>X</a:t>
                      </a:r>
                    </a:p>
                  </a:txBody>
                  <a:tcPr anchor="ctr"/>
                </a:tc>
                <a:tc>
                  <a:txBody>
                    <a:bodyPr/>
                    <a:lstStyle/>
                    <a:p>
                      <a:pPr algn="ctr"/>
                      <a:r>
                        <a:rPr lang="en-US" sz="1600" dirty="0">
                          <a:latin typeface="Arial" panose="020B0604020202020204" pitchFamily="34" charset="0"/>
                          <a:cs typeface="Arial" panose="020B0604020202020204" pitchFamily="34" charset="0"/>
                        </a:rPr>
                        <a:t>X</a:t>
                      </a:r>
                    </a:p>
                  </a:txBody>
                  <a:tcPr anchor="ctr"/>
                </a:tc>
                <a:tc>
                  <a:txBody>
                    <a:bodyPr/>
                    <a:lstStyle/>
                    <a:p>
                      <a:pPr algn="ctr"/>
                      <a:endParaRPr lang="en-US"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539624239"/>
                  </a:ext>
                </a:extLst>
              </a:tr>
            </a:tbl>
          </a:graphicData>
        </a:graphic>
      </p:graphicFrame>
      <p:sp>
        <p:nvSpPr>
          <p:cNvPr id="11" name="TextBox 10">
            <a:extLst>
              <a:ext uri="{FF2B5EF4-FFF2-40B4-BE49-F238E27FC236}">
                <a16:creationId xmlns:a16="http://schemas.microsoft.com/office/drawing/2014/main" id="{FA25C6DF-1791-EC7A-5504-0E70782AE90A}"/>
              </a:ext>
            </a:extLst>
          </p:cNvPr>
          <p:cNvSpPr txBox="1"/>
          <p:nvPr/>
        </p:nvSpPr>
        <p:spPr>
          <a:xfrm>
            <a:off x="490220" y="5353454"/>
            <a:ext cx="11211559" cy="307777"/>
          </a:xfrm>
          <a:prstGeom prst="rect">
            <a:avLst/>
          </a:prstGeom>
          <a:noFill/>
        </p:spPr>
        <p:txBody>
          <a:bodyPr wrap="square">
            <a:spAutoFit/>
          </a:bodyPr>
          <a:lstStyle/>
          <a:p>
            <a:r>
              <a:rPr lang="en-US" sz="1400" dirty="0">
                <a:solidFill>
                  <a:srgbClr val="000000"/>
                </a:solidFill>
                <a:latin typeface="Arial" panose="020B0604020202020204" pitchFamily="34" charset="0"/>
              </a:rPr>
              <a:t>*P</a:t>
            </a:r>
            <a:r>
              <a:rPr lang="en-US" sz="1400" b="0" i="0" u="none" strike="noStrike" baseline="0" dirty="0">
                <a:solidFill>
                  <a:srgbClr val="000000"/>
                </a:solidFill>
                <a:latin typeface="Arial" panose="020B0604020202020204" pitchFamily="34" charset="0"/>
              </a:rPr>
              <a:t>rotein binding NOT taken into account in liver clearance</a:t>
            </a:r>
          </a:p>
        </p:txBody>
      </p:sp>
      <p:sp>
        <p:nvSpPr>
          <p:cNvPr id="3" name="Title 1">
            <a:extLst>
              <a:ext uri="{FF2B5EF4-FFF2-40B4-BE49-F238E27FC236}">
                <a16:creationId xmlns:a16="http://schemas.microsoft.com/office/drawing/2014/main" id="{624F898C-62F4-9E91-DBC5-14992D00C816}"/>
              </a:ext>
            </a:extLst>
          </p:cNvPr>
          <p:cNvSpPr txBox="1">
            <a:spLocks/>
          </p:cNvSpPr>
          <p:nvPr/>
        </p:nvSpPr>
        <p:spPr>
          <a:xfrm>
            <a:off x="346877" y="660759"/>
            <a:ext cx="10515600" cy="548640"/>
          </a:xfrm>
          <a:prstGeom prst="rect">
            <a:avLst/>
          </a:prstGeom>
        </p:spPr>
        <p:txBody>
          <a:bodyPr vert="horz" lIns="91440" tIns="45720" rIns="91440" bIns="45720" numCol="1" rtlCol="0" anchor="t">
            <a:normAutofit/>
          </a:bodyPr>
          <a:lstStyle>
            <a:lvl1pPr algn="l" defTabSz="914400" rtl="0" eaLnBrk="1" latinLnBrk="0" hangingPunct="1">
              <a:lnSpc>
                <a:spcPct val="90000"/>
              </a:lnSpc>
              <a:spcBef>
                <a:spcPct val="0"/>
              </a:spcBef>
              <a:buNone/>
              <a:defRPr sz="3000" b="1" kern="1200">
                <a:solidFill>
                  <a:srgbClr val="007DBB"/>
                </a:solidFill>
                <a:latin typeface="Arial" panose="020B0604020202020204" pitchFamily="34" charset="0"/>
                <a:ea typeface="+mj-ea"/>
                <a:cs typeface="Arial" panose="020B0604020202020204" pitchFamily="34" charset="0"/>
              </a:defRPr>
            </a:lvl1pPr>
          </a:lstStyle>
          <a:p>
            <a:r>
              <a:rPr lang="en-US" dirty="0"/>
              <a:t>IVIVE Conditions for Selection</a:t>
            </a:r>
          </a:p>
        </p:txBody>
      </p:sp>
    </p:spTree>
    <p:extLst>
      <p:ext uri="{BB962C8B-B14F-4D97-AF65-F5344CB8AC3E}">
        <p14:creationId xmlns:p14="http://schemas.microsoft.com/office/powerpoint/2010/main" val="10472442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2F5F1BBF-237A-CE94-8927-E393DD8822D7}"/>
              </a:ext>
            </a:extLst>
          </p:cNvPr>
          <p:cNvSpPr>
            <a:spLocks noGrp="1"/>
          </p:cNvSpPr>
          <p:nvPr>
            <p:ph type="dt" sz="half" idx="10"/>
          </p:nvPr>
        </p:nvSpPr>
        <p:spPr/>
        <p:txBody>
          <a:bodyPr/>
          <a:lstStyle/>
          <a:p>
            <a:fld id="{9503DF17-4AB6-4238-A389-A568656994F8}" type="datetime4">
              <a:rPr lang="en-US" smtClean="0"/>
              <a:t>September 24, 2025</a:t>
            </a:fld>
            <a:endParaRPr lang="en-US" dirty="0"/>
          </a:p>
        </p:txBody>
      </p:sp>
      <p:sp>
        <p:nvSpPr>
          <p:cNvPr id="5" name="Slide Number Placeholder 4">
            <a:extLst>
              <a:ext uri="{FF2B5EF4-FFF2-40B4-BE49-F238E27FC236}">
                <a16:creationId xmlns:a16="http://schemas.microsoft.com/office/drawing/2014/main" id="{E9750C9F-DF71-2B1B-503A-5AF9F410EFBF}"/>
              </a:ext>
            </a:extLst>
          </p:cNvPr>
          <p:cNvSpPr>
            <a:spLocks noGrp="1"/>
          </p:cNvSpPr>
          <p:nvPr>
            <p:ph type="sldNum" sz="quarter" idx="12"/>
          </p:nvPr>
        </p:nvSpPr>
        <p:spPr/>
        <p:txBody>
          <a:bodyPr/>
          <a:lstStyle/>
          <a:p>
            <a:fld id="{2C451916-448D-084F-871F-01BF4E2B7E7A}" type="slidenum">
              <a:rPr lang="en-US" smtClean="0"/>
              <a:t>8</a:t>
            </a:fld>
            <a:endParaRPr lang="en-US"/>
          </a:p>
        </p:txBody>
      </p:sp>
      <p:sp>
        <p:nvSpPr>
          <p:cNvPr id="6" name="Footer Placeholder 5">
            <a:extLst>
              <a:ext uri="{FF2B5EF4-FFF2-40B4-BE49-F238E27FC236}">
                <a16:creationId xmlns:a16="http://schemas.microsoft.com/office/drawing/2014/main" id="{8BF86F1D-9213-20EA-0110-D69232EEBD8A}"/>
              </a:ext>
            </a:extLst>
          </p:cNvPr>
          <p:cNvSpPr>
            <a:spLocks noGrp="1"/>
          </p:cNvSpPr>
          <p:nvPr>
            <p:ph type="ftr" sz="quarter" idx="11"/>
          </p:nvPr>
        </p:nvSpPr>
        <p:spPr/>
        <p:txBody>
          <a:bodyPr/>
          <a:lstStyle/>
          <a:p>
            <a:r>
              <a:rPr lang="en-US"/>
              <a:t>Human Foods Program</a:t>
            </a:r>
            <a:endParaRPr lang="en-US" dirty="0"/>
          </a:p>
        </p:txBody>
      </p:sp>
      <p:sp>
        <p:nvSpPr>
          <p:cNvPr id="3" name="TextBox 2">
            <a:extLst>
              <a:ext uri="{FF2B5EF4-FFF2-40B4-BE49-F238E27FC236}">
                <a16:creationId xmlns:a16="http://schemas.microsoft.com/office/drawing/2014/main" id="{BEA95DF0-A79D-F2C4-8960-9DE1B02870B9}"/>
              </a:ext>
            </a:extLst>
          </p:cNvPr>
          <p:cNvSpPr txBox="1"/>
          <p:nvPr/>
        </p:nvSpPr>
        <p:spPr>
          <a:xfrm>
            <a:off x="501445" y="1679072"/>
            <a:ext cx="9858404" cy="4154984"/>
          </a:xfrm>
          <a:prstGeom prst="rect">
            <a:avLst/>
          </a:prstGeom>
          <a:noFill/>
        </p:spPr>
        <p:txBody>
          <a:bodyPr wrap="none" rtlCol="0">
            <a:spAutoFit/>
          </a:bodyPr>
          <a:lstStyle/>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Needed to compute an oral equivalent dose (OED)</a:t>
            </a:r>
          </a:p>
          <a:p>
            <a:endParaRPr lang="en-US" sz="24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Data could be retrieved from:</a:t>
            </a:r>
          </a:p>
          <a:p>
            <a:endParaRPr lang="en-US" sz="2400" dirty="0">
              <a:latin typeface="Arial" panose="020B0604020202020204" pitchFamily="34" charset="0"/>
              <a:cs typeface="Arial" panose="020B0604020202020204" pitchFamily="34" charset="0"/>
            </a:endParaRPr>
          </a:p>
          <a:p>
            <a:pPr marL="800100" lvl="1"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EPA’s CompTox Dashboard (https://comptox.epa.gov/dashboard)</a:t>
            </a:r>
          </a:p>
          <a:p>
            <a:pPr lvl="1"/>
            <a:endParaRPr lang="en-US" sz="2400" dirty="0">
              <a:latin typeface="Arial" panose="020B0604020202020204" pitchFamily="34" charset="0"/>
              <a:cs typeface="Arial" panose="020B0604020202020204" pitchFamily="34" charset="0"/>
            </a:endParaRPr>
          </a:p>
          <a:p>
            <a:pPr marL="800100" lvl="1"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NTP’s ICE platform (https://ice.ntp.niehs.nih.gov/)</a:t>
            </a:r>
          </a:p>
          <a:p>
            <a:pPr lvl="1"/>
            <a:endParaRPr lang="en-US" sz="2400" dirty="0">
              <a:latin typeface="Arial" panose="020B0604020202020204" pitchFamily="34" charset="0"/>
              <a:cs typeface="Arial" panose="020B0604020202020204" pitchFamily="34" charset="0"/>
            </a:endParaRPr>
          </a:p>
          <a:p>
            <a:pPr marL="800100" lvl="1"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Internal databases</a:t>
            </a:r>
          </a:p>
          <a:p>
            <a:pPr marL="800100" lvl="1" indent="-342900">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a:p>
            <a:pPr marL="800100" lvl="1"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Literature publications</a:t>
            </a:r>
          </a:p>
        </p:txBody>
      </p:sp>
      <p:sp>
        <p:nvSpPr>
          <p:cNvPr id="7" name="Title 1">
            <a:extLst>
              <a:ext uri="{FF2B5EF4-FFF2-40B4-BE49-F238E27FC236}">
                <a16:creationId xmlns:a16="http://schemas.microsoft.com/office/drawing/2014/main" id="{94FA3FB2-46AC-09AB-5035-B0C6A55DFC2C}"/>
              </a:ext>
            </a:extLst>
          </p:cNvPr>
          <p:cNvSpPr txBox="1">
            <a:spLocks/>
          </p:cNvSpPr>
          <p:nvPr/>
        </p:nvSpPr>
        <p:spPr>
          <a:xfrm>
            <a:off x="346877" y="660759"/>
            <a:ext cx="10515600" cy="548640"/>
          </a:xfrm>
          <a:prstGeom prst="rect">
            <a:avLst/>
          </a:prstGeom>
        </p:spPr>
        <p:txBody>
          <a:bodyPr vert="horz" lIns="91440" tIns="45720" rIns="91440" bIns="45720" numCol="1" rtlCol="0" anchor="t">
            <a:normAutofit/>
          </a:bodyPr>
          <a:lstStyle>
            <a:lvl1pPr algn="l" defTabSz="914400" rtl="0" eaLnBrk="1" latinLnBrk="0" hangingPunct="1">
              <a:lnSpc>
                <a:spcPct val="90000"/>
              </a:lnSpc>
              <a:spcBef>
                <a:spcPct val="0"/>
              </a:spcBef>
              <a:buNone/>
              <a:defRPr sz="3000" b="1" kern="1200">
                <a:solidFill>
                  <a:srgbClr val="007DBB"/>
                </a:solidFill>
                <a:latin typeface="Arial" panose="020B0604020202020204" pitchFamily="34" charset="0"/>
                <a:ea typeface="+mj-ea"/>
                <a:cs typeface="Arial" panose="020B0604020202020204" pitchFamily="34" charset="0"/>
              </a:defRPr>
            </a:lvl1pPr>
          </a:lstStyle>
          <a:p>
            <a:r>
              <a:rPr lang="en-US" dirty="0"/>
              <a:t>In Vitro Bioactivity Data (Required for IVIVE)</a:t>
            </a:r>
          </a:p>
        </p:txBody>
      </p:sp>
    </p:spTree>
    <p:extLst>
      <p:ext uri="{BB962C8B-B14F-4D97-AF65-F5344CB8AC3E}">
        <p14:creationId xmlns:p14="http://schemas.microsoft.com/office/powerpoint/2010/main" val="1806452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221950-7A2A-2B50-CCCD-AF31F8CA50EF}"/>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D9B9F34A-529C-94C9-435C-2408B41F8ABA}"/>
              </a:ext>
            </a:extLst>
          </p:cNvPr>
          <p:cNvSpPr>
            <a:spLocks noGrp="1"/>
          </p:cNvSpPr>
          <p:nvPr>
            <p:ph type="dt" sz="half" idx="10"/>
          </p:nvPr>
        </p:nvSpPr>
        <p:spPr/>
        <p:txBody>
          <a:bodyPr/>
          <a:lstStyle/>
          <a:p>
            <a:fld id="{9503DF17-4AB6-4238-A389-A568656994F8}" type="datetime4">
              <a:rPr lang="en-US" smtClean="0"/>
              <a:t>September 24, 2025</a:t>
            </a:fld>
            <a:endParaRPr lang="en-US" dirty="0"/>
          </a:p>
        </p:txBody>
      </p:sp>
      <p:sp>
        <p:nvSpPr>
          <p:cNvPr id="5" name="Slide Number Placeholder 4">
            <a:extLst>
              <a:ext uri="{FF2B5EF4-FFF2-40B4-BE49-F238E27FC236}">
                <a16:creationId xmlns:a16="http://schemas.microsoft.com/office/drawing/2014/main" id="{AF05E7A7-52EB-FBA0-CDFA-67593C512E67}"/>
              </a:ext>
            </a:extLst>
          </p:cNvPr>
          <p:cNvSpPr>
            <a:spLocks noGrp="1"/>
          </p:cNvSpPr>
          <p:nvPr>
            <p:ph type="sldNum" sz="quarter" idx="12"/>
          </p:nvPr>
        </p:nvSpPr>
        <p:spPr/>
        <p:txBody>
          <a:bodyPr/>
          <a:lstStyle/>
          <a:p>
            <a:fld id="{2C451916-448D-084F-871F-01BF4E2B7E7A}" type="slidenum">
              <a:rPr lang="en-US" smtClean="0"/>
              <a:t>9</a:t>
            </a:fld>
            <a:endParaRPr lang="en-US"/>
          </a:p>
        </p:txBody>
      </p:sp>
      <p:sp>
        <p:nvSpPr>
          <p:cNvPr id="6" name="Footer Placeholder 5">
            <a:extLst>
              <a:ext uri="{FF2B5EF4-FFF2-40B4-BE49-F238E27FC236}">
                <a16:creationId xmlns:a16="http://schemas.microsoft.com/office/drawing/2014/main" id="{77DB222D-BC33-1F4E-7934-90666FE19BC2}"/>
              </a:ext>
            </a:extLst>
          </p:cNvPr>
          <p:cNvSpPr>
            <a:spLocks noGrp="1"/>
          </p:cNvSpPr>
          <p:nvPr>
            <p:ph type="ftr" sz="quarter" idx="11"/>
          </p:nvPr>
        </p:nvSpPr>
        <p:spPr/>
        <p:txBody>
          <a:bodyPr/>
          <a:lstStyle/>
          <a:p>
            <a:r>
              <a:rPr lang="en-US"/>
              <a:t>Human Foods Program</a:t>
            </a:r>
            <a:endParaRPr lang="en-US" dirty="0"/>
          </a:p>
        </p:txBody>
      </p:sp>
      <p:pic>
        <p:nvPicPr>
          <p:cNvPr id="8" name="Picture 7" descr="A screenshot of a computer&#10;&#10;AI-generated content may be incorrect.">
            <a:extLst>
              <a:ext uri="{FF2B5EF4-FFF2-40B4-BE49-F238E27FC236}">
                <a16:creationId xmlns:a16="http://schemas.microsoft.com/office/drawing/2014/main" id="{830E0CE3-CC3C-4629-F87E-6EC7372022E9}"/>
              </a:ext>
            </a:extLst>
          </p:cNvPr>
          <p:cNvPicPr>
            <a:picLocks noChangeAspect="1"/>
          </p:cNvPicPr>
          <p:nvPr/>
        </p:nvPicPr>
        <p:blipFill>
          <a:blip r:embed="rId2"/>
          <a:stretch>
            <a:fillRect/>
          </a:stretch>
        </p:blipFill>
        <p:spPr>
          <a:xfrm>
            <a:off x="2605873" y="1819275"/>
            <a:ext cx="8950378" cy="4236966"/>
          </a:xfrm>
          <a:prstGeom prst="rect">
            <a:avLst/>
          </a:prstGeom>
        </p:spPr>
      </p:pic>
      <p:pic>
        <p:nvPicPr>
          <p:cNvPr id="10" name="Picture 9">
            <a:extLst>
              <a:ext uri="{FF2B5EF4-FFF2-40B4-BE49-F238E27FC236}">
                <a16:creationId xmlns:a16="http://schemas.microsoft.com/office/drawing/2014/main" id="{64A3FD46-D226-9127-0420-28A832178BE9}"/>
              </a:ext>
            </a:extLst>
          </p:cNvPr>
          <p:cNvPicPr>
            <a:picLocks noChangeAspect="1"/>
          </p:cNvPicPr>
          <p:nvPr/>
        </p:nvPicPr>
        <p:blipFill>
          <a:blip r:embed="rId3"/>
          <a:stretch>
            <a:fillRect/>
          </a:stretch>
        </p:blipFill>
        <p:spPr>
          <a:xfrm>
            <a:off x="502399" y="1479224"/>
            <a:ext cx="1770174" cy="4567832"/>
          </a:xfrm>
          <a:prstGeom prst="rect">
            <a:avLst/>
          </a:prstGeom>
        </p:spPr>
      </p:pic>
      <p:sp>
        <p:nvSpPr>
          <p:cNvPr id="11" name="Rectangle 10">
            <a:extLst>
              <a:ext uri="{FF2B5EF4-FFF2-40B4-BE49-F238E27FC236}">
                <a16:creationId xmlns:a16="http://schemas.microsoft.com/office/drawing/2014/main" id="{9D7A5916-2443-88FE-A752-ED0B1A52C58A}"/>
              </a:ext>
            </a:extLst>
          </p:cNvPr>
          <p:cNvSpPr/>
          <p:nvPr/>
        </p:nvSpPr>
        <p:spPr>
          <a:xfrm>
            <a:off x="502399" y="4629150"/>
            <a:ext cx="1640726" cy="24765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681FAE6-F3BA-567A-FD36-1521E8FA423D}"/>
              </a:ext>
            </a:extLst>
          </p:cNvPr>
          <p:cNvSpPr/>
          <p:nvPr/>
        </p:nvSpPr>
        <p:spPr>
          <a:xfrm>
            <a:off x="9074899" y="2796636"/>
            <a:ext cx="511228" cy="2765963"/>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887A363-CB8C-E281-B16F-0FB692E97189}"/>
              </a:ext>
            </a:extLst>
          </p:cNvPr>
          <p:cNvSpPr/>
          <p:nvPr/>
        </p:nvSpPr>
        <p:spPr>
          <a:xfrm>
            <a:off x="10862477" y="2796635"/>
            <a:ext cx="511228" cy="2765963"/>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5D705B6B-E866-DB31-B7CD-0B552CB29705}"/>
              </a:ext>
            </a:extLst>
          </p:cNvPr>
          <p:cNvSpPr txBox="1">
            <a:spLocks/>
          </p:cNvSpPr>
          <p:nvPr/>
        </p:nvSpPr>
        <p:spPr>
          <a:xfrm>
            <a:off x="346877" y="660759"/>
            <a:ext cx="10515600" cy="548640"/>
          </a:xfrm>
          <a:prstGeom prst="rect">
            <a:avLst/>
          </a:prstGeom>
        </p:spPr>
        <p:txBody>
          <a:bodyPr vert="horz" lIns="91440" tIns="45720" rIns="91440" bIns="45720" numCol="1" rtlCol="0" anchor="t">
            <a:normAutofit/>
          </a:bodyPr>
          <a:lstStyle>
            <a:lvl1pPr algn="l" defTabSz="914400" rtl="0" eaLnBrk="1" latinLnBrk="0" hangingPunct="1">
              <a:lnSpc>
                <a:spcPct val="90000"/>
              </a:lnSpc>
              <a:spcBef>
                <a:spcPct val="0"/>
              </a:spcBef>
              <a:buNone/>
              <a:defRPr sz="3000" b="1" kern="1200">
                <a:solidFill>
                  <a:srgbClr val="007DBB"/>
                </a:solidFill>
                <a:latin typeface="Arial" panose="020B0604020202020204" pitchFamily="34" charset="0"/>
                <a:ea typeface="+mj-ea"/>
                <a:cs typeface="Arial" panose="020B0604020202020204" pitchFamily="34" charset="0"/>
              </a:defRPr>
            </a:lvl1pPr>
          </a:lstStyle>
          <a:p>
            <a:r>
              <a:rPr lang="en-US" dirty="0"/>
              <a:t>Bioactivity Data: EPA’s CompTox Dashboard</a:t>
            </a:r>
          </a:p>
        </p:txBody>
      </p:sp>
    </p:spTree>
    <p:extLst>
      <p:ext uri="{BB962C8B-B14F-4D97-AF65-F5344CB8AC3E}">
        <p14:creationId xmlns:p14="http://schemas.microsoft.com/office/powerpoint/2010/main" val="842493332"/>
      </p:ext>
    </p:extLst>
  </p:cSld>
  <p:clrMapOvr>
    <a:masterClrMapping/>
  </p:clrMapOvr>
</p:sld>
</file>

<file path=ppt/theme/theme1.xml><?xml version="1.0" encoding="utf-8"?>
<a:theme xmlns:a="http://schemas.openxmlformats.org/drawingml/2006/main" name="Office Theme">
  <a:themeElements>
    <a:clrScheme name="FDA Center">
      <a:dk1>
        <a:sysClr val="windowText" lastClr="000000"/>
      </a:dk1>
      <a:lt1>
        <a:sysClr val="window" lastClr="FFFFFF"/>
      </a:lt1>
      <a:dk2>
        <a:srgbClr val="44546A"/>
      </a:dk2>
      <a:lt2>
        <a:srgbClr val="FFFFFF"/>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B70D6BBF2E1644A8865B69F43CAEC07" ma:contentTypeVersion="14" ma:contentTypeDescription="Create a new document." ma:contentTypeScope="" ma:versionID="ac6fcceb50eb88107d448b763435efce">
  <xsd:schema xmlns:xsd="http://www.w3.org/2001/XMLSchema" xmlns:xs="http://www.w3.org/2001/XMLSchema" xmlns:p="http://schemas.microsoft.com/office/2006/metadata/properties" xmlns:ns2="f3b743dd-490c-4ce8-909f-8ca9390af63e" xmlns:ns3="97020f62-d699-43c4-bf49-e304984b84cf" xmlns:ns4="20867c8d-1cc9-4acd-a073-94634f6a764f" targetNamespace="http://schemas.microsoft.com/office/2006/metadata/properties" ma:root="true" ma:fieldsID="0154c5881f3d6adf3ea5930e53a04993" ns2:_="" ns3:_="" ns4:_="">
    <xsd:import namespace="f3b743dd-490c-4ce8-909f-8ca9390af63e"/>
    <xsd:import namespace="97020f62-d699-43c4-bf49-e304984b84cf"/>
    <xsd:import namespace="20867c8d-1cc9-4acd-a073-94634f6a764f"/>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lcf76f155ced4ddcb4097134ff3c332f" minOccurs="0"/>
                <xsd:element ref="ns4:TaxCatchAll" minOccurs="0"/>
                <xsd:element ref="ns2:MediaServiceDateTaken" minOccurs="0"/>
                <xsd:element ref="ns2:MediaServiceOCR" minOccurs="0"/>
                <xsd:element ref="ns2:MediaServiceGenerationTime" minOccurs="0"/>
                <xsd:element ref="ns2:MediaServiceEventHashCode" minOccurs="0"/>
                <xsd:element ref="ns2:MediaServiceObjectDetectorVersions" minOccurs="0"/>
                <xsd:element ref="ns2:MediaLengthInSecond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3b743dd-490c-4ce8-909f-8ca9390af63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79cf906e-e933-44a8-8421-1c91ada6f122" ma:termSetId="09814cd3-568e-fe90-9814-8d621ff8fb84" ma:anchorId="fba54fb3-c3e1-fe81-a776-ca4b69148c4d" ma:open="true" ma:isKeyword="false">
      <xsd:complexType>
        <xsd:sequence>
          <xsd:element ref="pc:Terms" minOccurs="0" maxOccurs="1"/>
        </xsd:sequence>
      </xsd:complexType>
    </xsd:element>
    <xsd:element name="MediaServiceDateTaken" ma:index="15" nillable="true" ma:displayName="MediaServiceDateTaken" ma:hidden="true" ma:indexed="true" ma:internalName="MediaServiceDateTaken"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ObjectDetectorVersions" ma:index="19" nillable="true" ma:displayName="MediaServiceObjectDetectorVersions" ma:hidden="true" ma:indexed="true" ma:internalName="MediaServiceObjectDetectorVersions" ma:readOnly="true">
      <xsd:simpleType>
        <xsd:restriction base="dms:Text"/>
      </xsd:simpleType>
    </xsd:element>
    <xsd:element name="MediaLengthInSeconds" ma:index="20" nillable="true" ma:displayName="MediaLengthInSeconds" ma:hidden="true" ma:internalName="MediaLengthInSeconds" ma:readOnly="true">
      <xsd:simpleType>
        <xsd:restriction base="dms:Unknown"/>
      </xsd:simpleType>
    </xsd:element>
    <xsd:element name="MediaServiceSearchProperties" ma:index="21"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97020f62-d699-43c4-bf49-e304984b84cf"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0867c8d-1cc9-4acd-a073-94634f6a764f"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3478b58f-e6f1-4350-932a-4990099ecabb}" ma:internalName="TaxCatchAll" ma:showField="CatchAllData" ma:web="97020f62-d699-43c4-bf49-e304984b84c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f3b743dd-490c-4ce8-909f-8ca9390af63e">
      <Terms xmlns="http://schemas.microsoft.com/office/infopath/2007/PartnerControls"/>
    </lcf76f155ced4ddcb4097134ff3c332f>
    <TaxCatchAll xmlns="20867c8d-1cc9-4acd-a073-94634f6a764f" xsi:nil="true"/>
    <SharedWithUsers xmlns="97020f62-d699-43c4-bf49-e304984b84cf">
      <UserInfo>
        <DisplayName>Black, Michael</DisplayName>
        <AccountId>16145</AccountId>
        <AccountType/>
      </UserInfo>
      <UserInfo>
        <DisplayName>Morris, Steven</DisplayName>
        <AccountId>60</AccountId>
        <AccountType/>
      </UserInfo>
      <UserInfo>
        <DisplayName>Norris, Kamesha</DisplayName>
        <AccountId>4544</AccountId>
        <AccountType/>
      </UserInfo>
    </SharedWithUsers>
  </documentManagement>
</p:properties>
</file>

<file path=customXml/itemProps1.xml><?xml version="1.0" encoding="utf-8"?>
<ds:datastoreItem xmlns:ds="http://schemas.openxmlformats.org/officeDocument/2006/customXml" ds:itemID="{CBA45798-CE07-4DA8-B625-3A6427A0205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3b743dd-490c-4ce8-909f-8ca9390af63e"/>
    <ds:schemaRef ds:uri="97020f62-d699-43c4-bf49-e304984b84cf"/>
    <ds:schemaRef ds:uri="20867c8d-1cc9-4acd-a073-94634f6a764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918233F5-9E4C-47FE-9692-41E80086EEDC}">
  <ds:schemaRefs>
    <ds:schemaRef ds:uri="http://schemas.microsoft.com/sharepoint/v3/contenttype/forms"/>
  </ds:schemaRefs>
</ds:datastoreItem>
</file>

<file path=customXml/itemProps3.xml><?xml version="1.0" encoding="utf-8"?>
<ds:datastoreItem xmlns:ds="http://schemas.openxmlformats.org/officeDocument/2006/customXml" ds:itemID="{50D7DAB7-FC93-48FE-8013-99897132DD7B}">
  <ds:schemaRefs>
    <ds:schemaRef ds:uri="http://schemas.microsoft.com/office/2006/documentManagement/types"/>
    <ds:schemaRef ds:uri="f3b743dd-490c-4ce8-909f-8ca9390af63e"/>
    <ds:schemaRef ds:uri="http://purl.org/dc/terms/"/>
    <ds:schemaRef ds:uri="http://purl.org/dc/dcmitype/"/>
    <ds:schemaRef ds:uri="97020f62-d699-43c4-bf49-e304984b84cf"/>
    <ds:schemaRef ds:uri="http://purl.org/dc/elements/1.1/"/>
    <ds:schemaRef ds:uri="http://schemas.microsoft.com/office/2006/metadata/properties"/>
    <ds:schemaRef ds:uri="20867c8d-1cc9-4acd-a073-94634f6a764f"/>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5636</TotalTime>
  <Words>1671</Words>
  <Application>Microsoft Office PowerPoint</Application>
  <PresentationFormat>Widescreen</PresentationFormat>
  <Paragraphs>468</Paragraphs>
  <Slides>46</Slides>
  <Notes>22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46</vt:i4>
      </vt:variant>
    </vt:vector>
  </HeadingPairs>
  <TitlesOfParts>
    <vt:vector size="50" baseType="lpstr">
      <vt:lpstr>Arial</vt:lpstr>
      <vt:lpstr>Calibri</vt:lpstr>
      <vt:lpstr>Wingdings</vt:lpstr>
      <vt:lpstr>Office Theme</vt:lpstr>
      <vt:lpstr>PowerPoint Presentation</vt:lpstr>
      <vt:lpstr>Toxicokinetic Chemical Simulator (ToCS): A Graphical User Interface for High-Throughput Chemical Analysis</vt:lpstr>
      <vt:lpstr>Session III:  In Vitro to In Vivo Extrapolation (IVIVE) Module</vt:lpstr>
      <vt:lpstr>IVIVE Background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FDA PowerPoint Presentation Template</dc:title>
  <dc:subject>A presentation template for authors to structure FDA branded presentations.</dc:subject>
  <dc:creator>U.S. Food and Drug Administration</dc:creator>
  <cp:keywords>Template, FDA, Presentation, branding, monogram</cp:keywords>
  <cp:lastModifiedBy>Leonard, Kristen *</cp:lastModifiedBy>
  <cp:revision>102</cp:revision>
  <dcterms:created xsi:type="dcterms:W3CDTF">2021-08-12T14:41:37Z</dcterms:created>
  <dcterms:modified xsi:type="dcterms:W3CDTF">2025-09-24T20:22:25Z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0x010100AB70D6BBF2E1644A8865B69F43CAEC07</vt:lpwstr>
  </property>
  <property fmtid="{D5CDD505-2E9C-101B-9397-08002B2CF9AE}" pid="3" name="MediaServiceImageTags">
    <vt:lpwstr/>
  </property>
</Properties>
</file>